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_rels/presentation.xml.rels" ContentType="application/vnd.openxmlformats-package.relationships+xml"/>
  <Override PartName="/ppt/media/image13.wmf" ContentType="image/x-wmf"/>
  <Override PartName="/ppt/media/image8.jpeg" ContentType="image/jpeg"/>
  <Override PartName="/ppt/media/image11.jpeg" ContentType="image/jpeg"/>
  <Override PartName="/ppt/media/image7.jpeg" ContentType="image/jpeg"/>
  <Override PartName="/ppt/media/image10.jpeg" ContentType="image/jpeg"/>
  <Override PartName="/ppt/media/image12.wmf" ContentType="image/x-wmf"/>
  <Override PartName="/ppt/media/image6.jpeg" ContentType="image/jpeg"/>
  <Override PartName="/ppt/media/image1.png" ContentType="image/png"/>
  <Override PartName="/ppt/media/image5.jpeg" ContentType="image/jpeg"/>
  <Override PartName="/ppt/media/image4.jpeg" ContentType="image/jpeg"/>
  <Override PartName="/ppt/media/image3.jpeg" ContentType="image/jpeg"/>
  <Override PartName="/ppt/media/image9.jpeg" ContentType="image/jpeg"/>
  <Override PartName="/ppt/media/image26.jpeg" ContentType="image/jpeg"/>
  <Override PartName="/ppt/media/image25.jpeg" ContentType="image/jpeg"/>
  <Override PartName="/ppt/media/image23.jpeg" ContentType="image/jpeg"/>
  <Override PartName="/ppt/media/image22.jpeg" ContentType="image/jpeg"/>
  <Override PartName="/ppt/media/image19.wmf" ContentType="image/x-wmf"/>
  <Override PartName="/ppt/media/image21.jpeg" ContentType="image/jpeg"/>
  <Override PartName="/ppt/media/image17.jpeg" ContentType="image/jpeg"/>
  <Override PartName="/ppt/media/image16.jpeg" ContentType="image/jpeg"/>
  <Override PartName="/ppt/media/image15.jpeg" ContentType="image/jpeg"/>
  <Override PartName="/ppt/media/image14.wmf" ContentType="image/x-wmf"/>
  <Override PartName="/ppt/media/image24.jpeg" ContentType="image/jpeg"/>
  <Override PartName="/ppt/media/image2.wmf" ContentType="image/x-wmf"/>
  <Override PartName="/ppt/media/image20.jpeg" ContentType="image/jpeg"/>
  <Override PartName="/ppt/media/image18.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3"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10080625" cy="567055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3.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386280"/>
            <a:ext cx="9070560" cy="6253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5" name="PlaceHolder 2"/>
          <p:cNvSpPr>
            <a:spLocks noGrp="1"/>
          </p:cNvSpPr>
          <p:nvPr>
            <p:ph type="subTitle"/>
          </p:nvPr>
        </p:nvSpPr>
        <p:spPr>
          <a:xfrm>
            <a:off x="504000" y="1326600"/>
            <a:ext cx="9070560" cy="328716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0A88815-1FB0-4D1E-B745-8F0ED00E37DC}" type="slidenum">
              <a:t>&lt;#&gt;</a:t>
            </a:fld>
          </a:p>
        </p:txBody>
      </p:sp>
      <p:sp>
        <p:nvSpPr>
          <p:cNvPr id="6" name="PlaceHolder 5"/>
          <p:cNvSpPr>
            <a:spLocks noGrp="1"/>
          </p:cNvSpPr>
          <p:nvPr>
            <p:ph type="dt" idx="3"/>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86280"/>
            <a:ext cx="9070560" cy="6253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12" name="PlaceHolder 2"/>
          <p:cNvSpPr>
            <a:spLocks noGrp="1"/>
          </p:cNvSpPr>
          <p:nvPr>
            <p:ph type="subTitle"/>
          </p:nvPr>
        </p:nvSpPr>
        <p:spPr>
          <a:xfrm>
            <a:off x="504000" y="1326600"/>
            <a:ext cx="9070560" cy="328716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48314B70-EDF5-4BBE-9C95-BBF504F292BC}" type="slidenum">
              <a:t>&lt;#&gt;</a:t>
            </a:fld>
          </a:p>
        </p:txBody>
      </p:sp>
      <p:sp>
        <p:nvSpPr>
          <p:cNvPr id="6" name="PlaceHolder 5"/>
          <p:cNvSpPr>
            <a:spLocks noGrp="1"/>
          </p:cNvSpPr>
          <p:nvPr>
            <p:ph type="dt" idx="6"/>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3" name="PlaceHolder 1"/>
          <p:cNvSpPr>
            <a:spLocks noGrp="1"/>
          </p:cNvSpPr>
          <p:nvPr>
            <p:ph type="title"/>
          </p:nvPr>
        </p:nvSpPr>
        <p:spPr>
          <a:xfrm>
            <a:off x="504000" y="386280"/>
            <a:ext cx="9070560" cy="6253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14" name="PlaceHolder 2"/>
          <p:cNvSpPr>
            <a:spLocks noGrp="1"/>
          </p:cNvSpPr>
          <p:nvPr>
            <p:ph/>
          </p:nvPr>
        </p:nvSpPr>
        <p:spPr>
          <a:xfrm>
            <a:off x="504000" y="1326600"/>
            <a:ext cx="9070560" cy="328716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000000"/>
              </a:solidFill>
              <a:uFillTx/>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1EDE3581-ED86-4700-BCC9-69B4B4450E99}" type="slidenum">
              <a:t>&lt;#&gt;</a:t>
            </a:fld>
          </a:p>
        </p:txBody>
      </p:sp>
      <p:sp>
        <p:nvSpPr>
          <p:cNvPr id="6" name="PlaceHolder 5"/>
          <p:cNvSpPr>
            <a:spLocks noGrp="1"/>
          </p:cNvSpPr>
          <p:nvPr>
            <p:ph type="dt" idx="6"/>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Blue_Curve">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86280"/>
            <a:ext cx="9070560" cy="625320"/>
          </a:xfrm>
          <a:prstGeom prst="rect">
            <a:avLst/>
          </a:prstGeom>
          <a:noFill/>
          <a:ln w="0">
            <a:noFill/>
          </a:ln>
        </p:spPr>
        <p:txBody>
          <a:bodyPr lIns="0" rIns="0" tIns="0" bIns="0" anchor="ctr">
            <a:noAutofit/>
          </a:bodyPr>
          <a:p>
            <a:pPr indent="0" algn="ctr">
              <a:buNone/>
            </a:pPr>
            <a:endParaRPr b="0" lang="en-US" sz="4400" strike="noStrike" u="none">
              <a:solidFill>
                <a:srgbClr val="000000"/>
              </a:solidFill>
              <a:uFillTx/>
              <a:latin typeface="Arial"/>
            </a:endParaRPr>
          </a:p>
        </p:txBody>
      </p:sp>
      <p:sp>
        <p:nvSpPr>
          <p:cNvPr id="23" name="PlaceHolder 2"/>
          <p:cNvSpPr>
            <a:spLocks noGrp="1"/>
          </p:cNvSpPr>
          <p:nvPr>
            <p:ph type="subTitle"/>
          </p:nvPr>
        </p:nvSpPr>
        <p:spPr>
          <a:xfrm>
            <a:off x="504000" y="1326600"/>
            <a:ext cx="9070560" cy="3287160"/>
          </a:xfrm>
          <a:prstGeom prst="rect">
            <a:avLst/>
          </a:prstGeom>
          <a:noFill/>
          <a:ln w="0">
            <a:noFill/>
          </a:ln>
        </p:spPr>
        <p:txBody>
          <a:bodyPr lIns="0" rIns="0" tIns="0" bIns="0" anchor="ctr">
            <a:noAutofit/>
          </a:bodyPr>
          <a:p>
            <a:pPr indent="0" algn="ctr">
              <a:buNone/>
            </a:pPr>
            <a:endParaRPr b="0" lang="en-US" sz="3200" strike="noStrike" u="none">
              <a:solidFill>
                <a:srgbClr val="000000"/>
              </a:solidFill>
              <a:uFillTx/>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938FB7DA-810D-4AEC-9C0F-1261F57770C1}" type="slidenum">
              <a:t>&lt;#&gt;</a:t>
            </a:fld>
          </a:p>
        </p:txBody>
      </p:sp>
      <p:sp>
        <p:nvSpPr>
          <p:cNvPr id="6" name="PlaceHolder 5"/>
          <p:cNvSpPr>
            <a:spLocks noGrp="1"/>
          </p:cNvSpPr>
          <p:nvPr>
            <p:ph type="dt" idx="9"/>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Relationship Id="rId3" Type="http://schemas.openxmlformats.org/officeDocument/2006/relationships/slideLayout" Target="../slideLayouts/slideLayout3.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86280"/>
            <a:ext cx="9070560" cy="62496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1" name="PlaceHolder 2"/>
          <p:cNvSpPr>
            <a:spLocks noGrp="1"/>
          </p:cNvSpPr>
          <p:nvPr>
            <p:ph type="ftr" idx="1"/>
          </p:nvPr>
        </p:nvSpPr>
        <p:spPr>
          <a:xfrm>
            <a:off x="3447360" y="5165280"/>
            <a:ext cx="3193920" cy="38952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000000"/>
                </a:solidFill>
                <a:uFillTx/>
                <a:latin typeface="Times New Roman"/>
              </a:defRPr>
            </a:lvl1pPr>
          </a:lstStyle>
          <a:p>
            <a:pPr indent="0" algn="ctr">
              <a:lnSpc>
                <a:spcPct val="100000"/>
              </a:lnSpc>
              <a:buNone/>
              <a:tabLst>
                <a:tab algn="l" pos="0"/>
              </a:tabLst>
            </a:pPr>
            <a:r>
              <a:rPr b="0" lang="en-US" sz="1400" strike="noStrike" u="none">
                <a:solidFill>
                  <a:srgbClr val="000000"/>
                </a:solidFill>
                <a:uFillTx/>
                <a:latin typeface="Times New Roman"/>
              </a:rPr>
              <a:t>&lt;footer&gt;</a:t>
            </a:r>
            <a:endParaRPr b="0" lang="en-US" sz="1400" strike="noStrike" u="none">
              <a:solidFill>
                <a:srgbClr val="000000"/>
              </a:solidFill>
              <a:uFillTx/>
              <a:latin typeface="Times New Roman"/>
            </a:endParaRPr>
          </a:p>
        </p:txBody>
      </p:sp>
      <p:sp>
        <p:nvSpPr>
          <p:cNvPr id="2" name="PlaceHolder 3"/>
          <p:cNvSpPr>
            <a:spLocks noGrp="1"/>
          </p:cNvSpPr>
          <p:nvPr>
            <p:ph type="sldNum" idx="2"/>
          </p:nvPr>
        </p:nvSpPr>
        <p:spPr>
          <a:xfrm>
            <a:off x="7227360" y="5165280"/>
            <a:ext cx="2347200" cy="38952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000000"/>
                </a:solidFill>
                <a:uFillTx/>
                <a:latin typeface="Times New Roman"/>
              </a:defRPr>
            </a:lvl1pPr>
          </a:lstStyle>
          <a:p>
            <a:pPr indent="0" algn="r">
              <a:lnSpc>
                <a:spcPct val="100000"/>
              </a:lnSpc>
              <a:buNone/>
              <a:tabLst>
                <a:tab algn="l" pos="0"/>
              </a:tabLst>
            </a:pPr>
            <a:fld id="{795F47E9-30F3-4BEF-BCC9-FDE72E23452F}" type="slidenum">
              <a:rPr b="0" lang="en-US" sz="1400" strike="noStrike" u="none">
                <a:solidFill>
                  <a:srgbClr val="000000"/>
                </a:solidFill>
                <a:uFillTx/>
                <a:latin typeface="Times New Roman"/>
              </a:rPr>
              <a:t>&lt;number&gt;</a:t>
            </a:fld>
            <a:endParaRPr b="0" lang="en-US" sz="1400" strike="noStrike" u="none">
              <a:solidFill>
                <a:srgbClr val="000000"/>
              </a:solidFill>
              <a:uFillTx/>
              <a:latin typeface="Times New Roman"/>
            </a:endParaRPr>
          </a:p>
        </p:txBody>
      </p:sp>
      <p:sp>
        <p:nvSpPr>
          <p:cNvPr id="3" name="PlaceHolder 4"/>
          <p:cNvSpPr>
            <a:spLocks noGrp="1"/>
          </p:cNvSpPr>
          <p:nvPr>
            <p:ph type="dt" idx="3"/>
          </p:nvPr>
        </p:nvSpPr>
        <p:spPr>
          <a:xfrm>
            <a:off x="504000" y="5165280"/>
            <a:ext cx="2347200" cy="389520"/>
          </a:xfrm>
          <a:prstGeom prst="rect">
            <a:avLst/>
          </a:prstGeom>
          <a:noFill/>
          <a:ln w="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386280"/>
            <a:ext cx="9070560" cy="62496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7" name="PlaceHolder 2"/>
          <p:cNvSpPr>
            <a:spLocks noGrp="1"/>
          </p:cNvSpPr>
          <p:nvPr>
            <p:ph type="body"/>
          </p:nvPr>
        </p:nvSpPr>
        <p:spPr>
          <a:xfrm>
            <a:off x="504000" y="1326600"/>
            <a:ext cx="9070560" cy="32871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trike="noStrike" u="none">
                <a:solidFill>
                  <a:srgbClr val="000000"/>
                </a:solidFill>
                <a:uFillTx/>
                <a:latin typeface="Arial"/>
              </a:rPr>
              <a:t>Click to edit the outline text format</a:t>
            </a:r>
            <a:endParaRPr b="0" lang="en-US" sz="18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1800" strike="noStrike" u="none">
                <a:solidFill>
                  <a:srgbClr val="000000"/>
                </a:solidFill>
                <a:uFillTx/>
                <a:latin typeface="Arial"/>
              </a:rPr>
              <a:t>Second Outline Level</a:t>
            </a:r>
            <a:endParaRPr b="0" lang="en-US" sz="1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1800" strike="noStrike" u="none">
                <a:solidFill>
                  <a:srgbClr val="000000"/>
                </a:solidFill>
                <a:uFillTx/>
                <a:latin typeface="Arial"/>
              </a:rPr>
              <a:t>Third Outline Level</a:t>
            </a:r>
            <a:endParaRPr b="0" lang="en-US" sz="18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1800" strike="noStrike" u="none">
                <a:solidFill>
                  <a:srgbClr val="000000"/>
                </a:solidFill>
                <a:uFillTx/>
                <a:latin typeface="Arial"/>
              </a:rPr>
              <a:t>Fourth Outline Level</a:t>
            </a:r>
            <a:endParaRPr b="0" lang="en-US" sz="18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1800" strike="noStrike" u="none">
                <a:solidFill>
                  <a:srgbClr val="000000"/>
                </a:solidFill>
                <a:uFillTx/>
                <a:latin typeface="Arial"/>
              </a:rPr>
              <a:t>Fifth Outline Level</a:t>
            </a:r>
            <a:endParaRPr b="0" lang="en-US" sz="18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1800" strike="noStrike" u="none">
                <a:solidFill>
                  <a:srgbClr val="000000"/>
                </a:solidFill>
                <a:uFillTx/>
                <a:latin typeface="Arial"/>
              </a:rPr>
              <a:t>Sixth Outline Level</a:t>
            </a:r>
            <a:endParaRPr b="0" lang="en-US" sz="18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1800" strike="noStrike" u="none">
                <a:solidFill>
                  <a:srgbClr val="000000"/>
                </a:solidFill>
                <a:uFillTx/>
                <a:latin typeface="Arial"/>
              </a:rPr>
              <a:t>Seventh Outline Level</a:t>
            </a:r>
            <a:endParaRPr b="0" lang="en-US" sz="1800" strike="noStrike" u="none">
              <a:solidFill>
                <a:srgbClr val="000000"/>
              </a:solidFill>
              <a:uFillTx/>
              <a:latin typeface="Arial"/>
            </a:endParaRPr>
          </a:p>
        </p:txBody>
      </p:sp>
      <p:sp>
        <p:nvSpPr>
          <p:cNvPr id="8" name="PlaceHolder 3"/>
          <p:cNvSpPr>
            <a:spLocks noGrp="1"/>
          </p:cNvSpPr>
          <p:nvPr>
            <p:ph type="ftr" idx="4"/>
          </p:nvPr>
        </p:nvSpPr>
        <p:spPr>
          <a:xfrm>
            <a:off x="3447360" y="5165280"/>
            <a:ext cx="3193920" cy="38952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000000"/>
                </a:solidFill>
                <a:uFillTx/>
                <a:latin typeface="Times New Roman"/>
              </a:defRPr>
            </a:lvl1pPr>
          </a:lstStyle>
          <a:p>
            <a:pPr indent="0" algn="ctr">
              <a:lnSpc>
                <a:spcPct val="100000"/>
              </a:lnSpc>
              <a:buNone/>
              <a:tabLst>
                <a:tab algn="l" pos="0"/>
              </a:tabLst>
            </a:pPr>
            <a:r>
              <a:rPr b="0" lang="en-US" sz="1400" strike="noStrike" u="none">
                <a:solidFill>
                  <a:srgbClr val="000000"/>
                </a:solidFill>
                <a:uFillTx/>
                <a:latin typeface="Times New Roman"/>
              </a:rPr>
              <a:t>&lt;footer&gt;</a:t>
            </a:r>
            <a:endParaRPr b="0" lang="en-US" sz="1400" strike="noStrike" u="none">
              <a:solidFill>
                <a:srgbClr val="000000"/>
              </a:solidFill>
              <a:uFillTx/>
              <a:latin typeface="Times New Roman"/>
            </a:endParaRPr>
          </a:p>
        </p:txBody>
      </p:sp>
      <p:sp>
        <p:nvSpPr>
          <p:cNvPr id="9" name="PlaceHolder 4"/>
          <p:cNvSpPr>
            <a:spLocks noGrp="1"/>
          </p:cNvSpPr>
          <p:nvPr>
            <p:ph type="sldNum" idx="5"/>
          </p:nvPr>
        </p:nvSpPr>
        <p:spPr>
          <a:xfrm>
            <a:off x="7227360" y="5165280"/>
            <a:ext cx="2347200" cy="38952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000000"/>
                </a:solidFill>
                <a:uFillTx/>
                <a:latin typeface="Times New Roman"/>
              </a:defRPr>
            </a:lvl1pPr>
          </a:lstStyle>
          <a:p>
            <a:pPr indent="0" algn="r">
              <a:lnSpc>
                <a:spcPct val="100000"/>
              </a:lnSpc>
              <a:buNone/>
              <a:tabLst>
                <a:tab algn="l" pos="0"/>
              </a:tabLst>
            </a:pPr>
            <a:fld id="{D71F92BC-4A0E-43E5-AC8C-2BE33C8A6B62}" type="slidenum">
              <a:rPr b="0" lang="en-US" sz="1400" strike="noStrike" u="none">
                <a:solidFill>
                  <a:srgbClr val="000000"/>
                </a:solidFill>
                <a:uFillTx/>
                <a:latin typeface="Times New Roman"/>
              </a:rPr>
              <a:t>&lt;number&gt;</a:t>
            </a:fld>
            <a:endParaRPr b="0" lang="en-US" sz="1400" strike="noStrike" u="none">
              <a:solidFill>
                <a:srgbClr val="000000"/>
              </a:solidFill>
              <a:uFillTx/>
              <a:latin typeface="Times New Roman"/>
            </a:endParaRPr>
          </a:p>
        </p:txBody>
      </p:sp>
      <p:sp>
        <p:nvSpPr>
          <p:cNvPr id="10" name="PlaceHolder 5"/>
          <p:cNvSpPr>
            <a:spLocks noGrp="1"/>
          </p:cNvSpPr>
          <p:nvPr>
            <p:ph type="dt" idx="6"/>
          </p:nvPr>
        </p:nvSpPr>
        <p:spPr>
          <a:xfrm>
            <a:off x="504000" y="5165280"/>
            <a:ext cx="2347200" cy="389520"/>
          </a:xfrm>
          <a:prstGeom prst="rect">
            <a:avLst/>
          </a:prstGeom>
          <a:noFill/>
          <a:ln w="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 id="2147483652"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flipH="1" flipV="1">
            <a:off x="-1440" y="4498560"/>
            <a:ext cx="10078920" cy="1168920"/>
          </a:xfrm>
          <a:prstGeom prst="flowChartDocument">
            <a:avLst/>
          </a:prstGeom>
          <a:gradFill rotWithShape="0">
            <a:gsLst>
              <a:gs pos="0">
                <a:srgbClr val="77caee"/>
              </a:gs>
              <a:gs pos="1563">
                <a:srgbClr val="77caee"/>
              </a:gs>
              <a:gs pos="1563">
                <a:srgbClr val="75c9ee"/>
              </a:gs>
              <a:gs pos="3125">
                <a:srgbClr val="75c9ee"/>
              </a:gs>
              <a:gs pos="3125">
                <a:srgbClr val="73c9ed"/>
              </a:gs>
              <a:gs pos="4688">
                <a:srgbClr val="73c9ed"/>
              </a:gs>
              <a:gs pos="4688">
                <a:srgbClr val="71c8ed"/>
              </a:gs>
              <a:gs pos="6250">
                <a:srgbClr val="71c8ed"/>
              </a:gs>
              <a:gs pos="6250">
                <a:srgbClr val="6fc7ed"/>
              </a:gs>
              <a:gs pos="7813">
                <a:srgbClr val="6fc7ed"/>
              </a:gs>
              <a:gs pos="7813">
                <a:srgbClr val="6ec6ed"/>
              </a:gs>
              <a:gs pos="9375">
                <a:srgbClr val="6ec6ed"/>
              </a:gs>
              <a:gs pos="9375">
                <a:srgbClr val="6cc6ec"/>
              </a:gs>
              <a:gs pos="10938">
                <a:srgbClr val="6cc6ec"/>
              </a:gs>
              <a:gs pos="10938">
                <a:srgbClr val="6ac5ec"/>
              </a:gs>
              <a:gs pos="12500">
                <a:srgbClr val="6ac5ec"/>
              </a:gs>
              <a:gs pos="12500">
                <a:srgbClr val="68c4ec"/>
              </a:gs>
              <a:gs pos="14063">
                <a:srgbClr val="68c4ec"/>
              </a:gs>
              <a:gs pos="14063">
                <a:srgbClr val="66c3ec"/>
              </a:gs>
              <a:gs pos="15625">
                <a:srgbClr val="66c3ec"/>
              </a:gs>
              <a:gs pos="15625">
                <a:srgbClr val="64c3eb"/>
              </a:gs>
              <a:gs pos="17188">
                <a:srgbClr val="64c3eb"/>
              </a:gs>
              <a:gs pos="17188">
                <a:srgbClr val="62c2eb"/>
              </a:gs>
              <a:gs pos="18750">
                <a:srgbClr val="62c2eb"/>
              </a:gs>
              <a:gs pos="18750">
                <a:srgbClr val="60c1eb"/>
              </a:gs>
              <a:gs pos="20313">
                <a:srgbClr val="60c1eb"/>
              </a:gs>
              <a:gs pos="20313">
                <a:srgbClr val="5ec0ea"/>
              </a:gs>
              <a:gs pos="21875">
                <a:srgbClr val="5ec0ea"/>
              </a:gs>
              <a:gs pos="21875">
                <a:srgbClr val="5dc0ea"/>
              </a:gs>
              <a:gs pos="23438">
                <a:srgbClr val="5dc0ea"/>
              </a:gs>
              <a:gs pos="23438">
                <a:srgbClr val="5bbfea"/>
              </a:gs>
              <a:gs pos="25000">
                <a:srgbClr val="5bbfea"/>
              </a:gs>
              <a:gs pos="25000">
                <a:srgbClr val="59beea"/>
              </a:gs>
              <a:gs pos="26563">
                <a:srgbClr val="59beea"/>
              </a:gs>
              <a:gs pos="26563">
                <a:srgbClr val="57bde9"/>
              </a:gs>
              <a:gs pos="28125">
                <a:srgbClr val="57bde9"/>
              </a:gs>
              <a:gs pos="28125">
                <a:srgbClr val="55bde9"/>
              </a:gs>
              <a:gs pos="29688">
                <a:srgbClr val="55bde9"/>
              </a:gs>
              <a:gs pos="29688">
                <a:srgbClr val="53bce9"/>
              </a:gs>
              <a:gs pos="31250">
                <a:srgbClr val="53bce9"/>
              </a:gs>
              <a:gs pos="31250">
                <a:srgbClr val="51bbe9"/>
              </a:gs>
              <a:gs pos="32813">
                <a:srgbClr val="51bbe9"/>
              </a:gs>
              <a:gs pos="32813">
                <a:srgbClr val="4fbae8"/>
              </a:gs>
              <a:gs pos="34375">
                <a:srgbClr val="4fbae8"/>
              </a:gs>
              <a:gs pos="34375">
                <a:srgbClr val="4dbae8"/>
              </a:gs>
              <a:gs pos="35938">
                <a:srgbClr val="4dbae8"/>
              </a:gs>
              <a:gs pos="35938">
                <a:srgbClr val="4cb9e8"/>
              </a:gs>
              <a:gs pos="37500">
                <a:srgbClr val="4cb9e8"/>
              </a:gs>
              <a:gs pos="37500">
                <a:srgbClr val="4ab8e8"/>
              </a:gs>
              <a:gs pos="39063">
                <a:srgbClr val="4ab8e8"/>
              </a:gs>
              <a:gs pos="39063">
                <a:srgbClr val="48b7e7"/>
              </a:gs>
              <a:gs pos="40625">
                <a:srgbClr val="48b7e7"/>
              </a:gs>
              <a:gs pos="40625">
                <a:srgbClr val="46b7e7"/>
              </a:gs>
              <a:gs pos="42188">
                <a:srgbClr val="46b7e7"/>
              </a:gs>
              <a:gs pos="42188">
                <a:srgbClr val="44b6e7"/>
              </a:gs>
              <a:gs pos="43750">
                <a:srgbClr val="44b6e7"/>
              </a:gs>
              <a:gs pos="43750">
                <a:srgbClr val="42b5e6"/>
              </a:gs>
              <a:gs pos="45313">
                <a:srgbClr val="42b5e6"/>
              </a:gs>
              <a:gs pos="45313">
                <a:srgbClr val="40b4e6"/>
              </a:gs>
              <a:gs pos="46875">
                <a:srgbClr val="40b4e6"/>
              </a:gs>
              <a:gs pos="46875">
                <a:srgbClr val="3eb4e6"/>
              </a:gs>
              <a:gs pos="48438">
                <a:srgbClr val="3eb4e6"/>
              </a:gs>
              <a:gs pos="48438">
                <a:srgbClr val="3cb3e6"/>
              </a:gs>
              <a:gs pos="50000">
                <a:srgbClr val="3bb2e5"/>
              </a:gs>
              <a:gs pos="50000">
                <a:srgbClr val="3cb3e6"/>
              </a:gs>
              <a:gs pos="51563">
                <a:srgbClr val="3bb2e5"/>
              </a:gs>
              <a:gs pos="51563">
                <a:srgbClr val="39b1e5"/>
              </a:gs>
              <a:gs pos="53125">
                <a:srgbClr val="39b1e5"/>
              </a:gs>
              <a:gs pos="53125">
                <a:srgbClr val="37b1e5"/>
              </a:gs>
              <a:gs pos="54688">
                <a:srgbClr val="37b1e5"/>
              </a:gs>
              <a:gs pos="54688">
                <a:srgbClr val="35b0e5"/>
              </a:gs>
              <a:gs pos="56250">
                <a:srgbClr val="35b0e5"/>
              </a:gs>
              <a:gs pos="56250">
                <a:srgbClr val="33afe4"/>
              </a:gs>
              <a:gs pos="57813">
                <a:srgbClr val="33afe4"/>
              </a:gs>
              <a:gs pos="57813">
                <a:srgbClr val="31aee4"/>
              </a:gs>
              <a:gs pos="59375">
                <a:srgbClr val="31aee4"/>
              </a:gs>
              <a:gs pos="59375">
                <a:srgbClr val="2faee4"/>
              </a:gs>
              <a:gs pos="60938">
                <a:srgbClr val="2faee4"/>
              </a:gs>
              <a:gs pos="60938">
                <a:srgbClr val="2dade3"/>
              </a:gs>
              <a:gs pos="62500">
                <a:srgbClr val="2dade3"/>
              </a:gs>
              <a:gs pos="62500">
                <a:srgbClr val="2bace3"/>
              </a:gs>
              <a:gs pos="64063">
                <a:srgbClr val="2bace3"/>
              </a:gs>
              <a:gs pos="64063">
                <a:srgbClr val="2aabe3"/>
              </a:gs>
              <a:gs pos="65625">
                <a:srgbClr val="2aabe3"/>
              </a:gs>
              <a:gs pos="65625">
                <a:srgbClr val="28abe3"/>
              </a:gs>
              <a:gs pos="67188">
                <a:srgbClr val="28abe3"/>
              </a:gs>
              <a:gs pos="67188">
                <a:srgbClr val="26aae2"/>
              </a:gs>
              <a:gs pos="68750">
                <a:srgbClr val="26aae2"/>
              </a:gs>
              <a:gs pos="68750">
                <a:srgbClr val="24a9e2"/>
              </a:gs>
              <a:gs pos="70313">
                <a:srgbClr val="24a9e2"/>
              </a:gs>
              <a:gs pos="70313">
                <a:srgbClr val="22a8e2"/>
              </a:gs>
              <a:gs pos="71875">
                <a:srgbClr val="22a8e2"/>
              </a:gs>
              <a:gs pos="71875">
                <a:srgbClr val="20a8e2"/>
              </a:gs>
              <a:gs pos="73438">
                <a:srgbClr val="20a8e2"/>
              </a:gs>
              <a:gs pos="73438">
                <a:srgbClr val="1ea7e1"/>
              </a:gs>
              <a:gs pos="75000">
                <a:srgbClr val="1ca6e1"/>
              </a:gs>
              <a:gs pos="75000">
                <a:srgbClr val="1ea7e1"/>
              </a:gs>
              <a:gs pos="76563">
                <a:srgbClr val="1ca6e1"/>
              </a:gs>
              <a:gs pos="76563">
                <a:srgbClr val="1aa5e1"/>
              </a:gs>
              <a:gs pos="78125">
                <a:srgbClr val="1aa5e1"/>
              </a:gs>
              <a:gs pos="78125">
                <a:srgbClr val="19a5e1"/>
              </a:gs>
              <a:gs pos="79688">
                <a:srgbClr val="19a5e1"/>
              </a:gs>
              <a:gs pos="79688">
                <a:srgbClr val="17a4e0"/>
              </a:gs>
              <a:gs pos="81250">
                <a:srgbClr val="17a4e0"/>
              </a:gs>
              <a:gs pos="81250">
                <a:srgbClr val="15a3e0"/>
              </a:gs>
              <a:gs pos="82813">
                <a:srgbClr val="15a3e0"/>
              </a:gs>
              <a:gs pos="82813">
                <a:srgbClr val="13a2e0"/>
              </a:gs>
              <a:gs pos="84375">
                <a:srgbClr val="13a2e0"/>
              </a:gs>
              <a:gs pos="84375">
                <a:srgbClr val="11a2df"/>
              </a:gs>
              <a:gs pos="85938">
                <a:srgbClr val="11a2df"/>
              </a:gs>
              <a:gs pos="85938">
                <a:srgbClr val="0fa1df"/>
              </a:gs>
              <a:gs pos="87500">
                <a:srgbClr val="0da0df"/>
              </a:gs>
              <a:gs pos="87500">
                <a:srgbClr val="0fa1df"/>
              </a:gs>
              <a:gs pos="89063">
                <a:srgbClr val="0da0df"/>
              </a:gs>
              <a:gs pos="89063">
                <a:srgbClr val="0b9fdf"/>
              </a:gs>
              <a:gs pos="90625">
                <a:srgbClr val="0b9fdf"/>
              </a:gs>
              <a:gs pos="90625">
                <a:srgbClr val="099fde"/>
              </a:gs>
              <a:gs pos="92188">
                <a:srgbClr val="099fde"/>
              </a:gs>
              <a:gs pos="92188">
                <a:srgbClr val="089ede"/>
              </a:gs>
              <a:gs pos="93750">
                <a:srgbClr val="089ede"/>
              </a:gs>
              <a:gs pos="93750">
                <a:srgbClr val="069dde"/>
              </a:gs>
              <a:gs pos="95313">
                <a:srgbClr val="069dde"/>
              </a:gs>
              <a:gs pos="95313">
                <a:srgbClr val="049cde"/>
              </a:gs>
              <a:gs pos="96875">
                <a:srgbClr val="049cde"/>
              </a:gs>
              <a:gs pos="96875">
                <a:srgbClr val="029cdd"/>
              </a:gs>
              <a:gs pos="98438">
                <a:srgbClr val="029cdd"/>
              </a:gs>
              <a:gs pos="98438">
                <a:srgbClr val="009bdd"/>
              </a:gs>
              <a:gs pos="100000">
                <a:srgbClr val="009bdd"/>
              </a:gs>
            </a:gsLst>
            <a:lin ang="0"/>
          </a:gradFill>
          <a:ln w="0">
            <a:noFill/>
          </a:ln>
          <a:effectLst>
            <a:outerShdw blurRad="0" dir="5400000" dist="10800" rotWithShape="0">
              <a:srgbClr val="009bdd"/>
            </a:outerShdw>
          </a:effectLst>
        </p:spPr>
        <p:style>
          <a:lnRef idx="0"/>
          <a:fillRef idx="0"/>
          <a:effectRef idx="0"/>
          <a:fontRef idx="minor"/>
        </p:style>
        <p:txBody>
          <a:bodyPr lIns="90000" rIns="90000" tIns="45000" bIns="45000" anchor="ctr">
            <a:spAutoFit/>
          </a:bodyPr>
          <a:p>
            <a:pPr>
              <a:lnSpc>
                <a:spcPct val="100000"/>
              </a:lnSpc>
            </a:pPr>
            <a:endParaRPr b="0" lang="en-US" sz="1800" strike="noStrike" u="none">
              <a:solidFill>
                <a:srgbClr val="000000"/>
              </a:solidFill>
              <a:uFillTx/>
              <a:latin typeface="Arial"/>
              <a:ea typeface="DejaVu Sans"/>
            </a:endParaRPr>
          </a:p>
        </p:txBody>
      </p:sp>
      <p:sp>
        <p:nvSpPr>
          <p:cNvPr id="16" name=""/>
          <p:cNvSpPr/>
          <p:nvPr/>
        </p:nvSpPr>
        <p:spPr>
          <a:xfrm>
            <a:off x="360000" y="2880000"/>
            <a:ext cx="9358920" cy="1618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endParaRPr b="0" lang="en-US" sz="1800" strike="noStrike" u="none">
              <a:solidFill>
                <a:srgbClr val="000000"/>
              </a:solidFill>
              <a:uFillTx/>
              <a:latin typeface="Arial"/>
              <a:ea typeface="DejaVu Sans"/>
            </a:endParaRPr>
          </a:p>
        </p:txBody>
      </p:sp>
      <p:sp>
        <p:nvSpPr>
          <p:cNvPr id="17" name="PlaceHolder 1"/>
          <p:cNvSpPr>
            <a:spLocks noGrp="1"/>
          </p:cNvSpPr>
          <p:nvPr>
            <p:ph type="title"/>
          </p:nvPr>
        </p:nvSpPr>
        <p:spPr>
          <a:xfrm>
            <a:off x="504000" y="386280"/>
            <a:ext cx="9070560" cy="624960"/>
          </a:xfrm>
          <a:prstGeom prst="rect">
            <a:avLst/>
          </a:prstGeom>
          <a:noFill/>
          <a:ln w="0">
            <a:noFill/>
          </a:ln>
        </p:spPr>
        <p:txBody>
          <a:bodyPr lIns="0" rIns="0" tIns="0" bIns="0" anchor="ctr">
            <a:noAutofit/>
          </a:bodyPr>
          <a:p>
            <a:pPr indent="0">
              <a:buNone/>
            </a:pPr>
            <a:r>
              <a:rPr b="0" lang="en-US" sz="1800" strike="noStrike" u="none">
                <a:solidFill>
                  <a:srgbClr val="000000"/>
                </a:solidFill>
                <a:uFillTx/>
                <a:latin typeface="Arial"/>
              </a:rPr>
              <a:t>Click to edit the title text format</a:t>
            </a:r>
            <a:endParaRPr b="0" lang="en-US" sz="1800" strike="noStrike" u="none">
              <a:solidFill>
                <a:srgbClr val="000000"/>
              </a:solidFill>
              <a:uFillTx/>
              <a:latin typeface="Arial"/>
            </a:endParaRPr>
          </a:p>
        </p:txBody>
      </p:sp>
      <p:sp>
        <p:nvSpPr>
          <p:cNvPr id="18" name="PlaceHolder 2"/>
          <p:cNvSpPr>
            <a:spLocks noGrp="1"/>
          </p:cNvSpPr>
          <p:nvPr>
            <p:ph type="ftr" idx="7"/>
          </p:nvPr>
        </p:nvSpPr>
        <p:spPr>
          <a:xfrm>
            <a:off x="3420000" y="5220000"/>
            <a:ext cx="3238920" cy="358920"/>
          </a:xfrm>
          <a:prstGeom prst="rect">
            <a:avLst/>
          </a:prstGeom>
          <a:noFill/>
          <a:ln w="0">
            <a:noFill/>
          </a:ln>
        </p:spPr>
        <p:txBody>
          <a:bodyPr lIns="0" rIns="0" tIns="0" bIns="0" anchor="t">
            <a:noAutofit/>
          </a:bodyPr>
          <a:lstStyle>
            <a:lvl1pPr indent="0" algn="ctr">
              <a:lnSpc>
                <a:spcPct val="100000"/>
              </a:lnSpc>
              <a:buNone/>
              <a:tabLst>
                <a:tab algn="l" pos="0"/>
              </a:tabLst>
              <a:defRPr b="0" lang="en-US" sz="1400" strike="noStrike" u="none">
                <a:solidFill>
                  <a:srgbClr val="ffffff"/>
                </a:solidFill>
                <a:uFillTx/>
                <a:latin typeface="Times New Roman"/>
              </a:defRPr>
            </a:lvl1pPr>
          </a:lstStyle>
          <a:p>
            <a:pPr indent="0" algn="ctr">
              <a:lnSpc>
                <a:spcPct val="100000"/>
              </a:lnSpc>
              <a:buNone/>
              <a:tabLst>
                <a:tab algn="l" pos="0"/>
              </a:tabLst>
            </a:pPr>
            <a:r>
              <a:rPr b="0" lang="en-US" sz="1400" strike="noStrike" u="none">
                <a:solidFill>
                  <a:srgbClr val="ffffff"/>
                </a:solidFill>
                <a:uFillTx/>
                <a:latin typeface="Times New Roman"/>
              </a:rPr>
              <a:t>&lt;footer&gt;</a:t>
            </a:r>
            <a:endParaRPr b="0" lang="en-US" sz="1400" strike="noStrike" u="none">
              <a:solidFill>
                <a:srgbClr val="000000"/>
              </a:solidFill>
              <a:uFillTx/>
              <a:latin typeface="Times New Roman"/>
            </a:endParaRPr>
          </a:p>
        </p:txBody>
      </p:sp>
      <p:sp>
        <p:nvSpPr>
          <p:cNvPr id="19" name="PlaceHolder 3"/>
          <p:cNvSpPr>
            <a:spLocks noGrp="1"/>
          </p:cNvSpPr>
          <p:nvPr>
            <p:ph type="sldNum" idx="8"/>
          </p:nvPr>
        </p:nvSpPr>
        <p:spPr>
          <a:xfrm>
            <a:off x="7380000" y="5220000"/>
            <a:ext cx="2338920" cy="358920"/>
          </a:xfrm>
          <a:prstGeom prst="rect">
            <a:avLst/>
          </a:prstGeom>
          <a:noFill/>
          <a:ln w="0">
            <a:noFill/>
          </a:ln>
        </p:spPr>
        <p:txBody>
          <a:bodyPr lIns="0" rIns="0" tIns="0" bIns="0" anchor="t">
            <a:noAutofit/>
          </a:bodyPr>
          <a:lstStyle>
            <a:lvl1pPr indent="0" algn="r">
              <a:lnSpc>
                <a:spcPct val="100000"/>
              </a:lnSpc>
              <a:buNone/>
              <a:tabLst>
                <a:tab algn="l" pos="0"/>
              </a:tabLst>
              <a:defRPr b="0" lang="en-US" sz="1400" strike="noStrike" u="none">
                <a:solidFill>
                  <a:srgbClr val="ffffff"/>
                </a:solidFill>
                <a:uFillTx/>
                <a:latin typeface="Times New Roman"/>
              </a:defRPr>
            </a:lvl1pPr>
          </a:lstStyle>
          <a:p>
            <a:pPr indent="0" algn="r">
              <a:lnSpc>
                <a:spcPct val="100000"/>
              </a:lnSpc>
              <a:buNone/>
              <a:tabLst>
                <a:tab algn="l" pos="0"/>
              </a:tabLst>
            </a:pPr>
            <a:fld id="{A2C8AB60-EB19-4E60-9E10-231008F80C8A}" type="slidenum">
              <a:rPr b="0" lang="en-US" sz="1400" strike="noStrike" u="none">
                <a:solidFill>
                  <a:srgbClr val="ffffff"/>
                </a:solidFill>
                <a:uFillTx/>
                <a:latin typeface="Times New Roman"/>
              </a:rPr>
              <a:t>&lt;number&gt;</a:t>
            </a:fld>
            <a:endParaRPr b="0" lang="en-US" sz="1400" strike="noStrike" u="none">
              <a:solidFill>
                <a:srgbClr val="000000"/>
              </a:solidFill>
              <a:uFillTx/>
              <a:latin typeface="Times New Roman"/>
            </a:endParaRPr>
          </a:p>
        </p:txBody>
      </p:sp>
      <p:sp>
        <p:nvSpPr>
          <p:cNvPr id="20" name="PlaceHolder 4"/>
          <p:cNvSpPr>
            <a:spLocks noGrp="1"/>
          </p:cNvSpPr>
          <p:nvPr>
            <p:ph type="dt" idx="9"/>
          </p:nvPr>
        </p:nvSpPr>
        <p:spPr>
          <a:xfrm>
            <a:off x="360000" y="5220000"/>
            <a:ext cx="2338920" cy="358920"/>
          </a:xfrm>
          <a:prstGeom prst="rect">
            <a:avLst/>
          </a:prstGeom>
          <a:noFill/>
          <a:ln w="0">
            <a:noFill/>
          </a:ln>
        </p:spPr>
        <p:txBody>
          <a:bodyPr lIns="0" rIns="0" tIns="0" bIns="0" anchor="t">
            <a:noAutofit/>
          </a:bodyPr>
          <a:lstStyle>
            <a:lvl1pPr indent="0">
              <a:buNone/>
              <a:defRPr b="0" lang="en-US" sz="1400" strike="noStrike" u="none">
                <a:solidFill>
                  <a:srgbClr val="000000"/>
                </a:solidFill>
                <a:uFillTx/>
                <a:latin typeface="Times New Roman"/>
              </a:defRPr>
            </a:lvl1pPr>
          </a:lstStyle>
          <a:p>
            <a:pPr indent="0">
              <a:buNone/>
            </a:pPr>
            <a:r>
              <a:rPr b="0" lang="en-US" sz="1400" strike="noStrike" u="none">
                <a:solidFill>
                  <a:srgbClr val="000000"/>
                </a:solidFill>
                <a:uFillTx/>
                <a:latin typeface="Times New Roman"/>
              </a:rPr>
              <a:t>&lt;date/time&gt;</a:t>
            </a:r>
            <a:endParaRPr b="0" lang="en-US" sz="1400" strike="noStrike" u="none">
              <a:solidFill>
                <a:srgbClr val="000000"/>
              </a:solidFill>
              <a:uFillTx/>
              <a:latin typeface="Times New Roman"/>
            </a:endParaRPr>
          </a:p>
        </p:txBody>
      </p:sp>
      <p:sp>
        <p:nvSpPr>
          <p:cNvPr id="21"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uFillTx/>
                <a:latin typeface="Arial"/>
              </a:rPr>
              <a:t>Click to edit the outline text format</a:t>
            </a:r>
            <a:endParaRPr b="0" lang="en-US" sz="3200" strike="noStrike" u="none">
              <a:solidFill>
                <a:srgbClr val="000000"/>
              </a:solidFill>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uFillTx/>
                <a:latin typeface="Arial"/>
              </a:rPr>
              <a:t>Second Outline Level</a:t>
            </a:r>
            <a:endParaRPr b="0" lang="en-US" sz="2800" strike="noStrike" u="none">
              <a:solidFill>
                <a:srgbClr val="000000"/>
              </a:solidFill>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uFillTx/>
                <a:latin typeface="Arial"/>
              </a:rPr>
              <a:t>Third Outline Level</a:t>
            </a:r>
            <a:endParaRPr b="0" lang="en-US" sz="2400" strike="noStrike" u="none">
              <a:solidFill>
                <a:srgbClr val="000000"/>
              </a:solidFill>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uFillTx/>
                <a:latin typeface="Arial"/>
              </a:rPr>
              <a:t>Fourth Outline Level</a:t>
            </a:r>
            <a:endParaRPr b="0" lang="en-US" sz="2000" strike="noStrike" u="none">
              <a:solidFill>
                <a:srgbClr val="000000"/>
              </a:solidFill>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uFillTx/>
                <a:latin typeface="Arial"/>
              </a:rPr>
              <a:t>Fifth Outline Level</a:t>
            </a:r>
            <a:endParaRPr b="0" lang="en-US" sz="2000" strike="noStrike" u="none">
              <a:solidFill>
                <a:srgbClr val="000000"/>
              </a:solidFill>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uFillTx/>
                <a:latin typeface="Arial"/>
              </a:rPr>
              <a:t>Sixth Outline Level</a:t>
            </a:r>
            <a:endParaRPr b="0" lang="en-US" sz="2000" strike="noStrike" u="none">
              <a:solidFill>
                <a:srgbClr val="000000"/>
              </a:solidFill>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uFillTx/>
                <a:latin typeface="Arial"/>
              </a:rPr>
              <a:t>Seventh Outline Level</a:t>
            </a:r>
            <a:endParaRPr b="0" lang="en-US" sz="2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54"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5.jpeg"/><Relationship Id="rId3" Type="http://schemas.openxmlformats.org/officeDocument/2006/relationships/image" Target="../media/image16.jpeg"/><Relationship Id="rId4" Type="http://schemas.openxmlformats.org/officeDocument/2006/relationships/image" Target="../media/image17.jpeg"/><Relationship Id="rId5" Type="http://schemas.openxmlformats.org/officeDocument/2006/relationships/image" Target="../media/image18.jpeg"/><Relationship Id="rId6" Type="http://schemas.openxmlformats.org/officeDocument/2006/relationships/image" Target="../media/image19.wmf"/><Relationship Id="rId7"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5.jpeg"/><Relationship Id="rId3" Type="http://schemas.openxmlformats.org/officeDocument/2006/relationships/image" Target="../media/image16.jpeg"/><Relationship Id="rId4" Type="http://schemas.openxmlformats.org/officeDocument/2006/relationships/image" Target="../media/image17.jpeg"/><Relationship Id="rId5" Type="http://schemas.openxmlformats.org/officeDocument/2006/relationships/image" Target="../media/image18.jpeg"/><Relationship Id="rId6" Type="http://schemas.openxmlformats.org/officeDocument/2006/relationships/image" Target="../media/image19.wmf"/><Relationship Id="rId7"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0.jpeg"/><Relationship Id="rId3" Type="http://schemas.openxmlformats.org/officeDocument/2006/relationships/image" Target="../media/image21.jpeg"/><Relationship Id="rId4" Type="http://schemas.openxmlformats.org/officeDocument/2006/relationships/image" Target="../media/image22.jpeg"/><Relationship Id="rId5" Type="http://schemas.openxmlformats.org/officeDocument/2006/relationships/image" Target="../media/image23.jpeg"/><Relationship Id="rId6" Type="http://schemas.openxmlformats.org/officeDocument/2006/relationships/image" Target="../media/image24.jpeg"/><Relationship Id="rId7"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5.jpeg"/><Relationship Id="rId3" Type="http://schemas.openxmlformats.org/officeDocument/2006/relationships/image" Target="../media/image26.jpeg"/><Relationship Id="rId4"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jpeg"/><Relationship Id="rId3" Type="http://schemas.openxmlformats.org/officeDocument/2006/relationships/image" Target="../media/image7.jpe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10.jpeg"/><Relationship Id="rId2" Type="http://schemas.openxmlformats.org/officeDocument/2006/relationships/image" Target="../media/image1.png"/><Relationship Id="rId3" Type="http://schemas.openxmlformats.org/officeDocument/2006/relationships/image" Target="../media/image11.jpeg"/><Relationship Id="rId4"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2.wmf"/><Relationship Id="rId3" Type="http://schemas.openxmlformats.org/officeDocument/2006/relationships/image" Target="../media/image13.wmf"/><Relationship Id="rId4" Type="http://schemas.openxmlformats.org/officeDocument/2006/relationships/image" Target="../media/image14.wmf"/><Relationship Id="rId5"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 name="PlaceHolder 1"/>
          <p:cNvSpPr>
            <a:spLocks noGrp="1"/>
          </p:cNvSpPr>
          <p:nvPr>
            <p:ph type="subTitle"/>
          </p:nvPr>
        </p:nvSpPr>
        <p:spPr>
          <a:xfrm>
            <a:off x="360000" y="1022760"/>
            <a:ext cx="9358920" cy="2536920"/>
          </a:xfrm>
          <a:prstGeom prst="rect">
            <a:avLst/>
          </a:prstGeom>
          <a:noFill/>
          <a:ln w="0">
            <a:noFill/>
          </a:ln>
        </p:spPr>
        <p:txBody>
          <a:bodyPr lIns="0" rIns="0" tIns="0" bIns="0" anchor="ctr">
            <a:noAutofit/>
          </a:bodyPr>
          <a:p>
            <a:pPr algn="ctr">
              <a:lnSpc>
                <a:spcPct val="100000"/>
              </a:lnSpc>
              <a:spcBef>
                <a:spcPts val="1191"/>
              </a:spcBef>
              <a:spcAft>
                <a:spcPts val="992"/>
              </a:spcAft>
            </a:pPr>
            <a:r>
              <a:rPr b="0" lang="en-US" sz="3200" strike="noStrike" u="none">
                <a:solidFill>
                  <a:srgbClr val="000000"/>
                </a:solidFill>
                <a:highlight>
                  <a:srgbClr val="ffffff"/>
                </a:highlight>
                <a:uFillTx/>
                <a:latin typeface="Times New Roman"/>
              </a:rPr>
              <a:t>GEANT4 simulation for investigation of the radiation effects on composite silicate compounds.</a:t>
            </a:r>
            <a:endParaRPr b="0" lang="en-US" sz="3200" strike="noStrike" u="none">
              <a:solidFill>
                <a:srgbClr val="000000"/>
              </a:solidFill>
              <a:uFillTx/>
              <a:latin typeface="Arial"/>
            </a:endParaRPr>
          </a:p>
          <a:p>
            <a:pPr algn="ctr">
              <a:lnSpc>
                <a:spcPct val="100000"/>
              </a:lnSpc>
              <a:spcBef>
                <a:spcPts val="1191"/>
              </a:spcBef>
              <a:spcAft>
                <a:spcPts val="992"/>
              </a:spcAft>
            </a:pPr>
            <a:endParaRPr b="0" lang="en-US" sz="2800" strike="noStrike" u="none">
              <a:solidFill>
                <a:srgbClr val="000000"/>
              </a:solidFill>
              <a:uFillTx/>
              <a:latin typeface="Arial"/>
            </a:endParaRPr>
          </a:p>
          <a:p>
            <a:pPr>
              <a:lnSpc>
                <a:spcPct val="100000"/>
              </a:lnSpc>
            </a:pPr>
            <a:r>
              <a:rPr b="0" lang="en-US" sz="2400" strike="noStrike" u="sng">
                <a:solidFill>
                  <a:srgbClr val="000000"/>
                </a:solidFill>
                <a:highlight>
                  <a:srgbClr val="ffffff"/>
                </a:highlight>
                <a:uFillTx/>
                <a:latin typeface="Times New Roman"/>
              </a:rPr>
              <a:t>Hovsepyan G.</a:t>
            </a:r>
            <a:r>
              <a:rPr b="0" lang="en-US" sz="2400" strike="noStrike" u="none">
                <a:solidFill>
                  <a:srgbClr val="000000"/>
                </a:solidFill>
                <a:highlight>
                  <a:srgbClr val="ffffff"/>
                </a:highlight>
                <a:uFillTx/>
                <a:latin typeface="Times New Roman"/>
              </a:rPr>
              <a:t>, Harutyunyan V., Aleksanyan E., Badalyan A., Barseghyan N.</a:t>
            </a:r>
            <a:endParaRPr b="0" lang="en-US" sz="2400" strike="noStrike" u="none">
              <a:solidFill>
                <a:srgbClr val="000000"/>
              </a:solidFill>
              <a:uFillTx/>
              <a:latin typeface="Arial"/>
            </a:endParaRPr>
          </a:p>
          <a:p>
            <a:pPr>
              <a:lnSpc>
                <a:spcPct val="100000"/>
              </a:lnSpc>
            </a:pPr>
            <a:r>
              <a:rPr b="0" lang="en-US" sz="2400" strike="noStrike" u="none">
                <a:solidFill>
                  <a:srgbClr val="000000"/>
                </a:solidFill>
                <a:highlight>
                  <a:srgbClr val="ffffff"/>
                </a:highlight>
                <a:uFillTx/>
                <a:latin typeface="Times New Roman"/>
              </a:rPr>
              <a:t>Yerevan Physics Institute.</a:t>
            </a:r>
            <a:endParaRPr b="0" lang="en-US" sz="2400" strike="noStrike" u="none">
              <a:solidFill>
                <a:srgbClr val="000000"/>
              </a:solidFill>
              <a:uFillTx/>
              <a:latin typeface="Arial"/>
            </a:endParaRPr>
          </a:p>
        </p:txBody>
      </p:sp>
      <p:sp>
        <p:nvSpPr>
          <p:cNvPr id="25" name=""/>
          <p:cNvSpPr/>
          <p:nvPr/>
        </p:nvSpPr>
        <p:spPr>
          <a:xfrm>
            <a:off x="0" y="5257800"/>
            <a:ext cx="320004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2" name="" descr=""/>
          <p:cNvPicPr/>
          <p:nvPr/>
        </p:nvPicPr>
        <p:blipFill>
          <a:blip r:embed="rId1"/>
          <a:stretch/>
        </p:blipFill>
        <p:spPr>
          <a:xfrm>
            <a:off x="0" y="16920"/>
            <a:ext cx="2284920" cy="560160"/>
          </a:xfrm>
          <a:prstGeom prst="rect">
            <a:avLst/>
          </a:prstGeom>
          <a:noFill/>
          <a:ln w="0">
            <a:noFill/>
          </a:ln>
        </p:spPr>
      </p:pic>
      <p:sp>
        <p:nvSpPr>
          <p:cNvPr id="73"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pic>
        <p:nvPicPr>
          <p:cNvPr id="74" name="" descr=""/>
          <p:cNvPicPr/>
          <p:nvPr/>
        </p:nvPicPr>
        <p:blipFill>
          <a:blip r:embed="rId2"/>
          <a:stretch/>
        </p:blipFill>
        <p:spPr>
          <a:xfrm>
            <a:off x="685800" y="1172520"/>
            <a:ext cx="3759480" cy="2134440"/>
          </a:xfrm>
          <a:prstGeom prst="rect">
            <a:avLst/>
          </a:prstGeom>
          <a:noFill/>
          <a:ln w="0">
            <a:noFill/>
          </a:ln>
        </p:spPr>
      </p:pic>
      <p:pic>
        <p:nvPicPr>
          <p:cNvPr id="75" name="" descr=""/>
          <p:cNvPicPr/>
          <p:nvPr/>
        </p:nvPicPr>
        <p:blipFill>
          <a:blip r:embed="rId3"/>
          <a:stretch/>
        </p:blipFill>
        <p:spPr>
          <a:xfrm>
            <a:off x="5374080" y="1298880"/>
            <a:ext cx="3599280" cy="2043720"/>
          </a:xfrm>
          <a:prstGeom prst="rect">
            <a:avLst/>
          </a:prstGeom>
          <a:noFill/>
          <a:ln w="0">
            <a:noFill/>
          </a:ln>
        </p:spPr>
      </p:pic>
      <p:pic>
        <p:nvPicPr>
          <p:cNvPr id="76" name="" descr=""/>
          <p:cNvPicPr/>
          <p:nvPr/>
        </p:nvPicPr>
        <p:blipFill>
          <a:blip r:embed="rId4"/>
          <a:stretch/>
        </p:blipFill>
        <p:spPr>
          <a:xfrm>
            <a:off x="685800" y="3321360"/>
            <a:ext cx="3885120" cy="1974600"/>
          </a:xfrm>
          <a:prstGeom prst="rect">
            <a:avLst/>
          </a:prstGeom>
          <a:noFill/>
          <a:ln w="0">
            <a:noFill/>
          </a:ln>
        </p:spPr>
      </p:pic>
      <p:pic>
        <p:nvPicPr>
          <p:cNvPr id="77" name="" descr=""/>
          <p:cNvPicPr/>
          <p:nvPr/>
        </p:nvPicPr>
        <p:blipFill>
          <a:blip r:embed="rId5"/>
          <a:stretch/>
        </p:blipFill>
        <p:spPr>
          <a:xfrm>
            <a:off x="5267880" y="3343680"/>
            <a:ext cx="3875040" cy="2092680"/>
          </a:xfrm>
          <a:prstGeom prst="rect">
            <a:avLst/>
          </a:prstGeom>
          <a:noFill/>
          <a:ln w="0">
            <a:noFill/>
          </a:ln>
        </p:spPr>
      </p:pic>
      <p:sp>
        <p:nvSpPr>
          <p:cNvPr id="78" name=""/>
          <p:cNvSpPr/>
          <p:nvPr/>
        </p:nvSpPr>
        <p:spPr>
          <a:xfrm>
            <a:off x="5345280" y="228600"/>
            <a:ext cx="2197440" cy="234720"/>
          </a:xfrm>
          <a:prstGeom prst="rect">
            <a:avLst/>
          </a:prstGeom>
          <a:blipFill rotWithShape="0">
            <a:blip r:embed="rId6"/>
            <a:srcRect/>
            <a:stretch/>
          </a:blipFill>
          <a:ln w="0">
            <a:noFill/>
          </a:ln>
        </p:spPr>
        <p:style>
          <a:lnRef idx="0"/>
          <a:fillRef idx="0"/>
          <a:effectRef idx="0"/>
          <a:fontRef idx="minor"/>
        </p:style>
        <p:txBody>
          <a:bodyPr lIns="90000" rIns="90000" tIns="45000" bIns="45000" anchor="t">
            <a:noAutofit/>
          </a:bodyPr>
          <a:p>
            <a:pPr>
              <a:lnSpc>
                <a:spcPct val="100000"/>
              </a:lnSpc>
            </a:pPr>
            <a:endParaRPr b="0" lang="en-US" sz="1800" strike="noStrike" u="none">
              <a:solidFill>
                <a:srgbClr val="000000"/>
              </a:solidFill>
              <a:uFillTx/>
              <a:latin typeface="Arial"/>
              <a:ea typeface="DejaVu Sans"/>
            </a:endParaRPr>
          </a:p>
        </p:txBody>
      </p:sp>
      <p:sp>
        <p:nvSpPr>
          <p:cNvPr id="79" name=""/>
          <p:cNvSpPr/>
          <p:nvPr/>
        </p:nvSpPr>
        <p:spPr>
          <a:xfrm>
            <a:off x="2675160" y="208440"/>
            <a:ext cx="5781960" cy="730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400" strike="noStrike" u="none">
                <a:solidFill>
                  <a:srgbClr val="000000"/>
                </a:solidFill>
                <a:uFillTx/>
                <a:latin typeface="Arial"/>
                <a:ea typeface="DejaVu Sans"/>
              </a:rPr>
              <a:t>The intensity of atoms with E is </a:t>
            </a:r>
            <a:endParaRPr b="0" lang="en-US" sz="1400" strike="noStrike" u="none">
              <a:solidFill>
                <a:srgbClr val="000000"/>
              </a:solidFill>
              <a:uFillTx/>
              <a:latin typeface="Arial"/>
            </a:endParaRPr>
          </a:p>
          <a:p>
            <a:pPr>
              <a:lnSpc>
                <a:spcPct val="100000"/>
              </a:lnSpc>
            </a:pPr>
            <a:r>
              <a:rPr b="0" lang="en-US" sz="1400" strike="noStrike" u="none">
                <a:solidFill>
                  <a:srgbClr val="000000"/>
                </a:solidFill>
                <a:uFillTx/>
                <a:latin typeface="Arial"/>
                <a:ea typeface="DejaVu Sans"/>
              </a:rPr>
              <a:t> </a:t>
            </a:r>
            <a:r>
              <a:rPr b="0" lang="en-US" sz="1400" strike="noStrike" u="none">
                <a:solidFill>
                  <a:srgbClr val="000000"/>
                </a:solidFill>
                <a:uFillTx/>
                <a:latin typeface="Arial"/>
                <a:ea typeface="DejaVu Sans"/>
              </a:rPr>
              <a:t>where dN</a:t>
            </a:r>
            <a:r>
              <a:rPr b="0" lang="en-US" sz="1400" strike="noStrike" u="none" baseline="-8000">
                <a:solidFill>
                  <a:srgbClr val="000000"/>
                </a:solidFill>
                <a:uFillTx/>
                <a:latin typeface="Arial"/>
                <a:ea typeface="DejaVu Sans"/>
              </a:rPr>
              <a:t>i</a:t>
            </a:r>
            <a:r>
              <a:rPr b="0" lang="en-US" sz="1400" strike="noStrike" u="none">
                <a:solidFill>
                  <a:srgbClr val="000000"/>
                </a:solidFill>
                <a:uFillTx/>
                <a:latin typeface="Arial"/>
                <a:ea typeface="DejaVu Sans"/>
              </a:rPr>
              <a:t> is the number of events in i-th bin of energy interval  (dE</a:t>
            </a:r>
            <a:r>
              <a:rPr b="0" lang="en-US" sz="1400" strike="noStrike" u="none" baseline="-8000">
                <a:solidFill>
                  <a:srgbClr val="000000"/>
                </a:solidFill>
                <a:uFillTx/>
                <a:latin typeface="Arial"/>
                <a:ea typeface="DejaVu Sans"/>
              </a:rPr>
              <a:t>i</a:t>
            </a:r>
            <a:r>
              <a:rPr b="0" lang="en-US" sz="1400" strike="noStrike" u="none">
                <a:solidFill>
                  <a:srgbClr val="000000"/>
                </a:solidFill>
                <a:uFillTx/>
                <a:latin typeface="Arial"/>
                <a:ea typeface="DejaVu Sans"/>
              </a:rPr>
              <a:t> ),  N</a:t>
            </a:r>
            <a:r>
              <a:rPr b="0" lang="en-US" sz="1400" strike="noStrike" u="none" baseline="-8000">
                <a:solidFill>
                  <a:srgbClr val="000000"/>
                </a:solidFill>
                <a:uFillTx/>
                <a:latin typeface="Arial"/>
                <a:ea typeface="DejaVu Sans"/>
              </a:rPr>
              <a:t>tot</a:t>
            </a:r>
            <a:r>
              <a:rPr b="0" lang="en-US" sz="1400" strike="noStrike" u="none">
                <a:solidFill>
                  <a:srgbClr val="000000"/>
                </a:solidFill>
                <a:uFillTx/>
                <a:latin typeface="Arial"/>
                <a:ea typeface="DejaVu Sans"/>
              </a:rPr>
              <a:t> is the total number of protons hitting the target surface S .</a:t>
            </a:r>
            <a:endParaRPr b="0" lang="en-US" sz="1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0" name="" descr=""/>
          <p:cNvPicPr/>
          <p:nvPr/>
        </p:nvPicPr>
        <p:blipFill>
          <a:blip r:embed="rId1"/>
          <a:stretch/>
        </p:blipFill>
        <p:spPr>
          <a:xfrm>
            <a:off x="0" y="16920"/>
            <a:ext cx="2284920" cy="560160"/>
          </a:xfrm>
          <a:prstGeom prst="rect">
            <a:avLst/>
          </a:prstGeom>
          <a:noFill/>
          <a:ln w="0">
            <a:noFill/>
          </a:ln>
        </p:spPr>
      </p:pic>
      <p:sp>
        <p:nvSpPr>
          <p:cNvPr id="81" name=""/>
          <p:cNvSpPr/>
          <p:nvPr/>
        </p:nvSpPr>
        <p:spPr>
          <a:xfrm>
            <a:off x="-14040" y="5297040"/>
            <a:ext cx="3899160" cy="547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Neutron Physics and Radiation Materials 27-30 Oct. 2025 Yerevan</a:t>
            </a:r>
            <a:endParaRPr b="0" lang="en-US" sz="1000" strike="noStrike" u="none">
              <a:solidFill>
                <a:srgbClr val="000000"/>
              </a:solidFill>
              <a:uFillTx/>
              <a:latin typeface="Arial"/>
            </a:endParaRPr>
          </a:p>
          <a:p>
            <a:pPr>
              <a:lnSpc>
                <a:spcPct val="100000"/>
              </a:lnSpc>
            </a:pPr>
            <a:r>
              <a:rPr b="0" lang="en-US" sz="1000" strike="noStrike" u="none">
                <a:solidFill>
                  <a:srgbClr val="000000"/>
                </a:solidFill>
                <a:uFillTx/>
                <a:latin typeface="Arial"/>
                <a:ea typeface="DejaVu Sans"/>
              </a:rPr>
              <a:t>Hovsepyan G</a:t>
            </a:r>
            <a:endParaRPr b="0" lang="en-US" sz="1000" strike="noStrike" u="none">
              <a:solidFill>
                <a:srgbClr val="000000"/>
              </a:solidFill>
              <a:uFillTx/>
              <a:latin typeface="Arial"/>
            </a:endParaRPr>
          </a:p>
        </p:txBody>
      </p:sp>
      <p:pic>
        <p:nvPicPr>
          <p:cNvPr id="82" name="" descr=""/>
          <p:cNvPicPr/>
          <p:nvPr/>
        </p:nvPicPr>
        <p:blipFill>
          <a:blip r:embed="rId2"/>
          <a:stretch/>
        </p:blipFill>
        <p:spPr>
          <a:xfrm>
            <a:off x="685800" y="1172520"/>
            <a:ext cx="3759480" cy="2134440"/>
          </a:xfrm>
          <a:prstGeom prst="rect">
            <a:avLst/>
          </a:prstGeom>
          <a:noFill/>
          <a:ln w="0">
            <a:noFill/>
          </a:ln>
        </p:spPr>
      </p:pic>
      <p:pic>
        <p:nvPicPr>
          <p:cNvPr id="83" name="" descr=""/>
          <p:cNvPicPr/>
          <p:nvPr/>
        </p:nvPicPr>
        <p:blipFill>
          <a:blip r:embed="rId3"/>
          <a:stretch/>
        </p:blipFill>
        <p:spPr>
          <a:xfrm>
            <a:off x="5374080" y="1298880"/>
            <a:ext cx="3599280" cy="2043720"/>
          </a:xfrm>
          <a:prstGeom prst="rect">
            <a:avLst/>
          </a:prstGeom>
          <a:noFill/>
          <a:ln w="0">
            <a:noFill/>
          </a:ln>
        </p:spPr>
      </p:pic>
      <p:pic>
        <p:nvPicPr>
          <p:cNvPr id="84" name="" descr=""/>
          <p:cNvPicPr/>
          <p:nvPr/>
        </p:nvPicPr>
        <p:blipFill>
          <a:blip r:embed="rId4"/>
          <a:stretch/>
        </p:blipFill>
        <p:spPr>
          <a:xfrm>
            <a:off x="685800" y="3321360"/>
            <a:ext cx="3885120" cy="1974600"/>
          </a:xfrm>
          <a:prstGeom prst="rect">
            <a:avLst/>
          </a:prstGeom>
          <a:noFill/>
          <a:ln w="0">
            <a:noFill/>
          </a:ln>
        </p:spPr>
      </p:pic>
      <p:pic>
        <p:nvPicPr>
          <p:cNvPr id="85" name="" descr=""/>
          <p:cNvPicPr/>
          <p:nvPr/>
        </p:nvPicPr>
        <p:blipFill>
          <a:blip r:embed="rId5"/>
          <a:stretch/>
        </p:blipFill>
        <p:spPr>
          <a:xfrm>
            <a:off x="5267880" y="3343680"/>
            <a:ext cx="3875040" cy="2092680"/>
          </a:xfrm>
          <a:prstGeom prst="rect">
            <a:avLst/>
          </a:prstGeom>
          <a:noFill/>
          <a:ln w="0">
            <a:noFill/>
          </a:ln>
        </p:spPr>
      </p:pic>
      <p:sp>
        <p:nvSpPr>
          <p:cNvPr id="86" name=""/>
          <p:cNvSpPr/>
          <p:nvPr/>
        </p:nvSpPr>
        <p:spPr>
          <a:xfrm>
            <a:off x="5345280" y="228600"/>
            <a:ext cx="2197440" cy="234720"/>
          </a:xfrm>
          <a:prstGeom prst="rect">
            <a:avLst/>
          </a:prstGeom>
          <a:blipFill rotWithShape="0">
            <a:blip r:embed="rId6"/>
            <a:srcRect/>
            <a:stretch/>
          </a:blipFill>
          <a:ln w="0">
            <a:noFill/>
          </a:ln>
        </p:spPr>
        <p:style>
          <a:lnRef idx="0"/>
          <a:fillRef idx="0"/>
          <a:effectRef idx="0"/>
          <a:fontRef idx="minor"/>
        </p:style>
        <p:txBody>
          <a:bodyPr lIns="90000" rIns="90000" tIns="45000" bIns="45000" anchor="t">
            <a:noAutofit/>
          </a:bodyPr>
          <a:p>
            <a:pPr>
              <a:lnSpc>
                <a:spcPct val="100000"/>
              </a:lnSpc>
            </a:pPr>
            <a:endParaRPr b="0" lang="en-US" sz="1800" strike="noStrike" u="none">
              <a:solidFill>
                <a:srgbClr val="000000"/>
              </a:solidFill>
              <a:uFillTx/>
              <a:latin typeface="Arial"/>
              <a:ea typeface="DejaVu Sans"/>
            </a:endParaRPr>
          </a:p>
        </p:txBody>
      </p:sp>
      <p:sp>
        <p:nvSpPr>
          <p:cNvPr id="87" name=""/>
          <p:cNvSpPr/>
          <p:nvPr/>
        </p:nvSpPr>
        <p:spPr>
          <a:xfrm>
            <a:off x="2675160" y="208440"/>
            <a:ext cx="5781960" cy="7300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400" strike="noStrike" u="none">
                <a:solidFill>
                  <a:srgbClr val="000000"/>
                </a:solidFill>
                <a:uFillTx/>
                <a:latin typeface="Arial"/>
                <a:ea typeface="DejaVu Sans"/>
              </a:rPr>
              <a:t>The intensity of atoms with E is </a:t>
            </a:r>
            <a:endParaRPr b="0" lang="en-US" sz="1400" strike="noStrike" u="none">
              <a:solidFill>
                <a:srgbClr val="000000"/>
              </a:solidFill>
              <a:uFillTx/>
              <a:latin typeface="Arial"/>
            </a:endParaRPr>
          </a:p>
          <a:p>
            <a:pPr>
              <a:lnSpc>
                <a:spcPct val="100000"/>
              </a:lnSpc>
            </a:pPr>
            <a:r>
              <a:rPr b="0" lang="en-US" sz="1400" strike="noStrike" u="none">
                <a:solidFill>
                  <a:srgbClr val="000000"/>
                </a:solidFill>
                <a:uFillTx/>
                <a:latin typeface="Arial"/>
                <a:ea typeface="DejaVu Sans"/>
              </a:rPr>
              <a:t> </a:t>
            </a:r>
            <a:r>
              <a:rPr b="0" lang="en-US" sz="1400" strike="noStrike" u="none">
                <a:solidFill>
                  <a:srgbClr val="000000"/>
                </a:solidFill>
                <a:uFillTx/>
                <a:latin typeface="Arial"/>
                <a:ea typeface="DejaVu Sans"/>
              </a:rPr>
              <a:t>where dN</a:t>
            </a:r>
            <a:r>
              <a:rPr b="0" lang="en-US" sz="1400" strike="noStrike" u="none" baseline="-8000">
                <a:solidFill>
                  <a:srgbClr val="000000"/>
                </a:solidFill>
                <a:uFillTx/>
                <a:latin typeface="Arial"/>
                <a:ea typeface="DejaVu Sans"/>
              </a:rPr>
              <a:t>i</a:t>
            </a:r>
            <a:r>
              <a:rPr b="0" lang="en-US" sz="1400" strike="noStrike" u="none">
                <a:solidFill>
                  <a:srgbClr val="000000"/>
                </a:solidFill>
                <a:uFillTx/>
                <a:latin typeface="Arial"/>
                <a:ea typeface="DejaVu Sans"/>
              </a:rPr>
              <a:t> is the number of events in i-th bin of energy interval  (dE</a:t>
            </a:r>
            <a:r>
              <a:rPr b="0" lang="en-US" sz="1400" strike="noStrike" u="none" baseline="-8000">
                <a:solidFill>
                  <a:srgbClr val="000000"/>
                </a:solidFill>
                <a:uFillTx/>
                <a:latin typeface="Arial"/>
                <a:ea typeface="DejaVu Sans"/>
              </a:rPr>
              <a:t>i</a:t>
            </a:r>
            <a:r>
              <a:rPr b="0" lang="en-US" sz="1400" strike="noStrike" u="none">
                <a:solidFill>
                  <a:srgbClr val="000000"/>
                </a:solidFill>
                <a:uFillTx/>
                <a:latin typeface="Arial"/>
                <a:ea typeface="DejaVu Sans"/>
              </a:rPr>
              <a:t> ),  N</a:t>
            </a:r>
            <a:r>
              <a:rPr b="0" lang="en-US" sz="1400" strike="noStrike" u="none" baseline="-8000">
                <a:solidFill>
                  <a:srgbClr val="000000"/>
                </a:solidFill>
                <a:uFillTx/>
                <a:latin typeface="Arial"/>
                <a:ea typeface="DejaVu Sans"/>
              </a:rPr>
              <a:t>tot</a:t>
            </a:r>
            <a:r>
              <a:rPr b="0" lang="en-US" sz="1400" strike="noStrike" u="none">
                <a:solidFill>
                  <a:srgbClr val="000000"/>
                </a:solidFill>
                <a:uFillTx/>
                <a:latin typeface="Arial"/>
                <a:ea typeface="DejaVu Sans"/>
              </a:rPr>
              <a:t> is the total number of protons hitting the target surface S .</a:t>
            </a:r>
            <a:endParaRPr b="0" lang="en-US" sz="1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 descr=""/>
          <p:cNvPicPr/>
          <p:nvPr/>
        </p:nvPicPr>
        <p:blipFill>
          <a:blip r:embed="rId1"/>
          <a:stretch/>
        </p:blipFill>
        <p:spPr>
          <a:xfrm>
            <a:off x="0" y="16920"/>
            <a:ext cx="2056320" cy="504000"/>
          </a:xfrm>
          <a:prstGeom prst="rect">
            <a:avLst/>
          </a:prstGeom>
          <a:noFill/>
          <a:ln w="0">
            <a:noFill/>
          </a:ln>
        </p:spPr>
      </p:pic>
      <p:sp>
        <p:nvSpPr>
          <p:cNvPr id="89"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pic>
        <p:nvPicPr>
          <p:cNvPr id="90" name="" descr=""/>
          <p:cNvPicPr/>
          <p:nvPr/>
        </p:nvPicPr>
        <p:blipFill>
          <a:blip r:embed="rId2"/>
          <a:stretch/>
        </p:blipFill>
        <p:spPr>
          <a:xfrm>
            <a:off x="1371600" y="275040"/>
            <a:ext cx="3311280" cy="2009880"/>
          </a:xfrm>
          <a:prstGeom prst="rect">
            <a:avLst/>
          </a:prstGeom>
          <a:noFill/>
          <a:ln w="0">
            <a:noFill/>
          </a:ln>
        </p:spPr>
      </p:pic>
      <p:pic>
        <p:nvPicPr>
          <p:cNvPr id="91" name="" descr=""/>
          <p:cNvPicPr/>
          <p:nvPr/>
        </p:nvPicPr>
        <p:blipFill>
          <a:blip r:embed="rId3"/>
          <a:stretch/>
        </p:blipFill>
        <p:spPr>
          <a:xfrm>
            <a:off x="1302840" y="2102760"/>
            <a:ext cx="3539880" cy="2085480"/>
          </a:xfrm>
          <a:prstGeom prst="rect">
            <a:avLst/>
          </a:prstGeom>
          <a:noFill/>
          <a:ln w="0">
            <a:noFill/>
          </a:ln>
        </p:spPr>
      </p:pic>
      <p:pic>
        <p:nvPicPr>
          <p:cNvPr id="92" name="" descr=""/>
          <p:cNvPicPr/>
          <p:nvPr/>
        </p:nvPicPr>
        <p:blipFill>
          <a:blip r:embed="rId4"/>
          <a:stretch/>
        </p:blipFill>
        <p:spPr>
          <a:xfrm>
            <a:off x="5310720" y="226080"/>
            <a:ext cx="3832200" cy="2175840"/>
          </a:xfrm>
          <a:prstGeom prst="rect">
            <a:avLst/>
          </a:prstGeom>
          <a:noFill/>
          <a:ln w="0">
            <a:noFill/>
          </a:ln>
        </p:spPr>
      </p:pic>
      <p:pic>
        <p:nvPicPr>
          <p:cNvPr id="93" name="" descr=""/>
          <p:cNvPicPr/>
          <p:nvPr/>
        </p:nvPicPr>
        <p:blipFill>
          <a:blip r:embed="rId5"/>
          <a:stretch/>
        </p:blipFill>
        <p:spPr>
          <a:xfrm>
            <a:off x="5029200" y="2671200"/>
            <a:ext cx="4342320" cy="2128320"/>
          </a:xfrm>
          <a:prstGeom prst="rect">
            <a:avLst/>
          </a:prstGeom>
          <a:noFill/>
          <a:ln w="0">
            <a:noFill/>
          </a:ln>
        </p:spPr>
      </p:pic>
      <p:pic>
        <p:nvPicPr>
          <p:cNvPr id="94" name="" descr=""/>
          <p:cNvPicPr/>
          <p:nvPr/>
        </p:nvPicPr>
        <p:blipFill>
          <a:blip r:embed="rId6"/>
          <a:stretch/>
        </p:blipFill>
        <p:spPr>
          <a:xfrm>
            <a:off x="1143000" y="3886200"/>
            <a:ext cx="3539880" cy="1743480"/>
          </a:xfrm>
          <a:prstGeom prst="rect">
            <a:avLst/>
          </a:prstGeom>
          <a:noFill/>
          <a:ln w="0">
            <a:noFill/>
          </a:ln>
        </p:spPr>
      </p:pic>
      <p:sp>
        <p:nvSpPr>
          <p:cNvPr id="95" name=""/>
          <p:cNvSpPr/>
          <p:nvPr/>
        </p:nvSpPr>
        <p:spPr>
          <a:xfrm>
            <a:off x="53640" y="522000"/>
            <a:ext cx="1248120" cy="28371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At small ranges of the track  length, the shape of the curve for electrons and protons is identical (this is clearly visible for Si and O), after which a peak in the ranges is observed. For Zn - 5 nm, Si - 10 nm, and for O - about 20 nm. Here, a dependence on the atomic weights of these elements is clearly visible.</a:t>
            </a:r>
            <a:endParaRPr b="0" lang="en-US" sz="1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504000" y="225720"/>
            <a:ext cx="9070560" cy="946080"/>
          </a:xfrm>
          <a:prstGeom prst="rect">
            <a:avLst/>
          </a:prstGeom>
          <a:noFill/>
          <a:ln w="0">
            <a:noFill/>
          </a:ln>
        </p:spPr>
        <p:txBody>
          <a:bodyPr lIns="0" rIns="0" tIns="0" bIns="0" anchor="ctr">
            <a:noAutofit/>
          </a:bodyPr>
          <a:p>
            <a:pPr indent="0" algn="ctr">
              <a:buNone/>
            </a:pPr>
            <a:endParaRPr b="0" lang="en-US" sz="1800" strike="noStrike" u="none">
              <a:solidFill>
                <a:srgbClr val="000000"/>
              </a:solidFill>
              <a:uFillTx/>
              <a:latin typeface="Arial"/>
            </a:endParaRPr>
          </a:p>
        </p:txBody>
      </p:sp>
      <p:pic>
        <p:nvPicPr>
          <p:cNvPr id="97" name="" descr=""/>
          <p:cNvPicPr/>
          <p:nvPr/>
        </p:nvPicPr>
        <p:blipFill>
          <a:blip r:embed="rId1"/>
          <a:stretch/>
        </p:blipFill>
        <p:spPr>
          <a:xfrm>
            <a:off x="0" y="16920"/>
            <a:ext cx="2056320" cy="504000"/>
          </a:xfrm>
          <a:prstGeom prst="rect">
            <a:avLst/>
          </a:prstGeom>
          <a:noFill/>
          <a:ln w="0">
            <a:noFill/>
          </a:ln>
        </p:spPr>
      </p:pic>
      <p:sp>
        <p:nvSpPr>
          <p:cNvPr id="98"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pic>
        <p:nvPicPr>
          <p:cNvPr id="99" name="" descr=""/>
          <p:cNvPicPr/>
          <p:nvPr/>
        </p:nvPicPr>
        <p:blipFill>
          <a:blip r:embed="rId2"/>
          <a:stretch/>
        </p:blipFill>
        <p:spPr>
          <a:xfrm>
            <a:off x="585720" y="1828800"/>
            <a:ext cx="4442400" cy="2522520"/>
          </a:xfrm>
          <a:prstGeom prst="rect">
            <a:avLst/>
          </a:prstGeom>
          <a:noFill/>
          <a:ln w="0">
            <a:noFill/>
          </a:ln>
        </p:spPr>
      </p:pic>
      <p:pic>
        <p:nvPicPr>
          <p:cNvPr id="100" name="" descr=""/>
          <p:cNvPicPr/>
          <p:nvPr/>
        </p:nvPicPr>
        <p:blipFill>
          <a:blip r:embed="rId3"/>
          <a:stretch/>
        </p:blipFill>
        <p:spPr>
          <a:xfrm>
            <a:off x="5257800" y="1828800"/>
            <a:ext cx="4673880" cy="265392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1" name="" descr=""/>
          <p:cNvPicPr/>
          <p:nvPr/>
        </p:nvPicPr>
        <p:blipFill>
          <a:blip r:embed="rId1"/>
          <a:stretch/>
        </p:blipFill>
        <p:spPr>
          <a:xfrm>
            <a:off x="0" y="16920"/>
            <a:ext cx="2056320" cy="504000"/>
          </a:xfrm>
          <a:prstGeom prst="rect">
            <a:avLst/>
          </a:prstGeom>
          <a:noFill/>
          <a:ln w="0">
            <a:noFill/>
          </a:ln>
        </p:spPr>
      </p:pic>
      <p:sp>
        <p:nvSpPr>
          <p:cNvPr id="102"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
        <p:nvSpPr>
          <p:cNvPr id="103" name=""/>
          <p:cNvSpPr/>
          <p:nvPr/>
        </p:nvSpPr>
        <p:spPr>
          <a:xfrm>
            <a:off x="1113120" y="685800"/>
            <a:ext cx="8715600" cy="4674600"/>
          </a:xfrm>
          <a:prstGeom prst="rect">
            <a:avLst/>
          </a:prstGeom>
          <a:noFill/>
          <a:ln w="0">
            <a:noFill/>
          </a:ln>
        </p:spPr>
        <p:style>
          <a:lnRef idx="0"/>
          <a:fillRef idx="0"/>
          <a:effectRef idx="0"/>
          <a:fontRef idx="minor"/>
        </p:style>
        <p:txBody>
          <a:bodyPr lIns="90000" rIns="90000" tIns="45000" bIns="45000" anchor="t">
            <a:spAutoFit/>
          </a:bodyPr>
          <a:p>
            <a:pPr marL="216000" indent="-216000">
              <a:lnSpc>
                <a:spcPct val="100000"/>
              </a:lnSpc>
              <a:spcBef>
                <a:spcPts val="1191"/>
              </a:spcBef>
              <a:spcAft>
                <a:spcPts val="992"/>
              </a:spcAft>
              <a:buClr>
                <a:srgbClr val="000000"/>
              </a:buClr>
              <a:buSzPct val="45000"/>
              <a:buFont typeface="Wingdings" charset="2"/>
              <a:buChar char=""/>
            </a:pPr>
            <a:r>
              <a:rPr b="0" lang="en-US" sz="1800" strike="noStrike" u="none">
                <a:solidFill>
                  <a:srgbClr val="000000"/>
                </a:solidFill>
                <a:uFillTx/>
                <a:latin typeface="Arial"/>
                <a:ea typeface="DejaVu Sans"/>
              </a:rPr>
              <a:t>Simulations showed that, </a:t>
            </a:r>
            <a:endParaRPr b="0" lang="en-US" sz="1800" strike="noStrike" u="none">
              <a:solidFill>
                <a:srgbClr val="000000"/>
              </a:solidFill>
              <a:uFillTx/>
              <a:latin typeface="Arial"/>
            </a:endParaRPr>
          </a:p>
          <a:p>
            <a:pPr marL="216000" indent="-216000">
              <a:lnSpc>
                <a:spcPct val="100000"/>
              </a:lnSpc>
              <a:spcBef>
                <a:spcPts val="1191"/>
              </a:spcBef>
              <a:spcAft>
                <a:spcPts val="992"/>
              </a:spcAft>
              <a:buClr>
                <a:srgbClr val="000000"/>
              </a:buClr>
              <a:buSzPct val="45000"/>
              <a:buFont typeface="Wingdings" charset="2"/>
              <a:buChar char=""/>
            </a:pPr>
            <a:r>
              <a:rPr b="0" lang="en-US" sz="1600" strike="noStrike" u="none">
                <a:solidFill>
                  <a:srgbClr val="000000"/>
                </a:solidFill>
                <a:uFillTx/>
                <a:latin typeface="Arial"/>
                <a:ea typeface="DejaVu Sans"/>
              </a:rPr>
              <a:t>when one electron hits a 1 mm thick target surface, with probability ~0.04 ions with energies greater than 1 eV and ~0.02 ions with energies greater than 50 eV are formed. </a:t>
            </a:r>
            <a:endParaRPr b="0" lang="en-US" sz="1600" strike="noStrike" u="none">
              <a:solidFill>
                <a:srgbClr val="000000"/>
              </a:solidFill>
              <a:uFillTx/>
              <a:latin typeface="Arial"/>
            </a:endParaRPr>
          </a:p>
          <a:p>
            <a:pPr marL="216000" indent="-216000">
              <a:lnSpc>
                <a:spcPct val="100000"/>
              </a:lnSpc>
              <a:spcBef>
                <a:spcPts val="1191"/>
              </a:spcBef>
              <a:spcAft>
                <a:spcPts val="992"/>
              </a:spcAft>
              <a:buClr>
                <a:srgbClr val="000000"/>
              </a:buClr>
              <a:buSzPct val="45000"/>
              <a:buFont typeface="Wingdings" charset="2"/>
              <a:buChar char=""/>
            </a:pPr>
            <a:r>
              <a:rPr b="0" lang="en-US" sz="1600" strike="noStrike" u="none">
                <a:solidFill>
                  <a:srgbClr val="000000"/>
                </a:solidFill>
                <a:uFillTx/>
                <a:latin typeface="Arial"/>
                <a:ea typeface="DejaVu Sans"/>
              </a:rPr>
              <a:t>for protons, ~0.237 ions with energies greater than 1 eV and ~0.08 ions with energies greater than 50 eV are formed.</a:t>
            </a:r>
            <a:endParaRPr b="0" lang="en-US" sz="1600" strike="noStrike" u="none">
              <a:solidFill>
                <a:srgbClr val="000000"/>
              </a:solidFill>
              <a:uFillTx/>
              <a:latin typeface="Arial"/>
            </a:endParaRPr>
          </a:p>
          <a:p>
            <a:pPr marL="216000" indent="-216000">
              <a:lnSpc>
                <a:spcPct val="100000"/>
              </a:lnSpc>
              <a:spcBef>
                <a:spcPts val="1191"/>
              </a:spcBef>
              <a:spcAft>
                <a:spcPts val="992"/>
              </a:spcAft>
              <a:buClr>
                <a:srgbClr val="000000"/>
              </a:buClr>
              <a:buSzPct val="45000"/>
              <a:buFont typeface="Wingdings" charset="2"/>
              <a:buChar char=""/>
            </a:pPr>
            <a:r>
              <a:rPr b="0" lang="en-US" sz="1600" strike="noStrike" u="none">
                <a:solidFill>
                  <a:srgbClr val="000000"/>
                </a:solidFill>
                <a:uFillTx/>
                <a:latin typeface="Arial"/>
                <a:ea typeface="DejaVu Sans"/>
              </a:rPr>
              <a:t> </a:t>
            </a:r>
            <a:r>
              <a:rPr b="0" lang="en-US" sz="1600" strike="noStrike" u="none">
                <a:solidFill>
                  <a:srgbClr val="000000"/>
                </a:solidFill>
                <a:uFillTx/>
                <a:latin typeface="Arial"/>
                <a:ea typeface="DejaVu Sans"/>
              </a:rPr>
              <a:t>Thus, at a fluence of 10</a:t>
            </a:r>
            <a:r>
              <a:rPr b="0" lang="en-US" sz="1600" strike="noStrike" u="none" baseline="33000">
                <a:solidFill>
                  <a:srgbClr val="000000"/>
                </a:solidFill>
                <a:uFillTx/>
                <a:latin typeface="Arial"/>
                <a:ea typeface="DejaVu Sans"/>
              </a:rPr>
              <a:t>15</a:t>
            </a:r>
            <a:r>
              <a:rPr b="0" lang="en-US" sz="1600" strike="noStrike" u="none">
                <a:solidFill>
                  <a:srgbClr val="000000"/>
                </a:solidFill>
                <a:uFillTx/>
                <a:latin typeface="Arial"/>
                <a:ea typeface="DejaVu Sans"/>
              </a:rPr>
              <a:t> prot/cm</a:t>
            </a:r>
            <a:r>
              <a:rPr b="0" lang="en-US" sz="1600" strike="noStrike" u="none" baseline="33000">
                <a:solidFill>
                  <a:srgbClr val="000000"/>
                </a:solidFill>
                <a:uFillTx/>
                <a:latin typeface="Arial"/>
                <a:ea typeface="DejaVu Sans"/>
              </a:rPr>
              <a:t>2</a:t>
            </a:r>
            <a:r>
              <a:rPr b="0" lang="en-US" sz="1600" strike="noStrike" u="none">
                <a:solidFill>
                  <a:srgbClr val="000000"/>
                </a:solidFill>
                <a:uFillTx/>
                <a:latin typeface="Arial"/>
                <a:ea typeface="DejaVu Sans"/>
              </a:rPr>
              <a:t>, a total of more than 6.46*10</a:t>
            </a:r>
            <a:r>
              <a:rPr b="0" lang="en-US" sz="1600" strike="noStrike" u="none" baseline="33000">
                <a:solidFill>
                  <a:srgbClr val="000000"/>
                </a:solidFill>
                <a:uFillTx/>
                <a:latin typeface="Arial"/>
                <a:ea typeface="DejaVu Sans"/>
              </a:rPr>
              <a:t>13</a:t>
            </a:r>
            <a:r>
              <a:rPr b="0" lang="en-US" sz="1600" strike="noStrike" u="none">
                <a:solidFill>
                  <a:srgbClr val="000000"/>
                </a:solidFill>
                <a:uFillTx/>
                <a:latin typeface="Arial"/>
                <a:ea typeface="DejaVu Sans"/>
              </a:rPr>
              <a:t> Frenkel defects are formed in the target. For an electron fluence of 10</a:t>
            </a:r>
            <a:r>
              <a:rPr b="0" lang="en-US" sz="1600" strike="noStrike" u="none" baseline="33000">
                <a:solidFill>
                  <a:srgbClr val="000000"/>
                </a:solidFill>
                <a:uFillTx/>
                <a:latin typeface="Arial"/>
                <a:ea typeface="DejaVu Sans"/>
              </a:rPr>
              <a:t>17</a:t>
            </a:r>
            <a:r>
              <a:rPr b="0" lang="en-US" sz="1600" strike="noStrike" u="none">
                <a:solidFill>
                  <a:srgbClr val="000000"/>
                </a:solidFill>
                <a:uFillTx/>
                <a:latin typeface="Arial"/>
                <a:ea typeface="DejaVu Sans"/>
              </a:rPr>
              <a:t> e-/cm2, the Frenkel defects will be approximately 2.*10</a:t>
            </a:r>
            <a:r>
              <a:rPr b="0" lang="en-US" sz="1600" strike="noStrike" u="none" baseline="33000">
                <a:solidFill>
                  <a:srgbClr val="000000"/>
                </a:solidFill>
                <a:uFillTx/>
                <a:latin typeface="Arial"/>
                <a:ea typeface="DejaVu Sans"/>
              </a:rPr>
              <a:t>15</a:t>
            </a:r>
            <a:r>
              <a:rPr b="0" lang="en-US" sz="1600" strike="noStrike" u="none">
                <a:solidFill>
                  <a:srgbClr val="000000"/>
                </a:solidFill>
                <a:uFillTx/>
                <a:latin typeface="Arial"/>
                <a:ea typeface="DejaVu Sans"/>
              </a:rPr>
              <a:t> . </a:t>
            </a:r>
            <a:endParaRPr b="0" lang="en-US" sz="1600" strike="noStrike" u="none">
              <a:solidFill>
                <a:srgbClr val="000000"/>
              </a:solidFill>
              <a:uFillTx/>
              <a:latin typeface="Arial"/>
            </a:endParaRPr>
          </a:p>
          <a:p>
            <a:pPr marL="216000" indent="-216000">
              <a:lnSpc>
                <a:spcPct val="100000"/>
              </a:lnSpc>
              <a:spcBef>
                <a:spcPts val="1191"/>
              </a:spcBef>
              <a:spcAft>
                <a:spcPts val="992"/>
              </a:spcAft>
              <a:buClr>
                <a:srgbClr val="000000"/>
              </a:buClr>
              <a:buSzPct val="45000"/>
              <a:buFont typeface="Wingdings" charset="2"/>
              <a:buChar char=""/>
            </a:pPr>
            <a:r>
              <a:rPr b="0" lang="en-US" sz="1600" strike="noStrike" u="none">
                <a:solidFill>
                  <a:srgbClr val="000000"/>
                </a:solidFill>
                <a:uFillTx/>
                <a:latin typeface="Arial"/>
                <a:ea typeface="DejaVu Sans"/>
              </a:rPr>
              <a:t>The probable ranges for the path of ions with energies ≥50 eV were approximately 20 nm, 11 nm, and 5 nm for O, Si, and Zn, respectively. For Ce, this value was approximately 1 nm.</a:t>
            </a:r>
            <a:endParaRPr b="0" lang="en-US" sz="1600" strike="noStrike" u="none">
              <a:solidFill>
                <a:srgbClr val="000000"/>
              </a:solidFill>
              <a:uFillTx/>
              <a:latin typeface="Arial"/>
            </a:endParaRPr>
          </a:p>
          <a:p>
            <a:pPr marL="216000" indent="-216000">
              <a:lnSpc>
                <a:spcPct val="100000"/>
              </a:lnSpc>
              <a:spcBef>
                <a:spcPts val="1191"/>
              </a:spcBef>
              <a:spcAft>
                <a:spcPts val="992"/>
              </a:spcAft>
              <a:buClr>
                <a:srgbClr val="000000"/>
              </a:buClr>
              <a:buSzPct val="45000"/>
              <a:buFont typeface="Wingdings" charset="2"/>
              <a:buChar char=""/>
            </a:pPr>
            <a:r>
              <a:rPr b="0" lang="en-US" sz="1600" strike="noStrike" u="none">
                <a:solidFill>
                  <a:srgbClr val="000000"/>
                </a:solidFill>
                <a:uFillTx/>
                <a:latin typeface="Arial"/>
                <a:ea typeface="DejaVu Sans"/>
              </a:rPr>
              <a:t>The energy spectra of ejected ions exhibit a characteristic peak when irradiated with protons in the keV energy range, and when irradiated with electrons in the 100 eV region. Modeling suggests that these peaks are formed due to multiple scattering in the target.</a:t>
            </a:r>
            <a:endParaRPr b="0" lang="en-US"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 descr=""/>
          <p:cNvPicPr/>
          <p:nvPr/>
        </p:nvPicPr>
        <p:blipFill>
          <a:blip r:embed="rId1"/>
          <a:stretch/>
        </p:blipFill>
        <p:spPr>
          <a:xfrm>
            <a:off x="0" y="16920"/>
            <a:ext cx="2056320" cy="504000"/>
          </a:xfrm>
          <a:prstGeom prst="rect">
            <a:avLst/>
          </a:prstGeom>
          <a:noFill/>
          <a:ln w="0">
            <a:noFill/>
          </a:ln>
        </p:spPr>
      </p:pic>
      <p:sp>
        <p:nvSpPr>
          <p:cNvPr id="105"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
        <p:nvSpPr>
          <p:cNvPr id="106" name=""/>
          <p:cNvSpPr txBox="1"/>
          <p:nvPr/>
        </p:nvSpPr>
        <p:spPr>
          <a:xfrm>
            <a:off x="2743200" y="1786680"/>
            <a:ext cx="4343040" cy="1413360"/>
          </a:xfrm>
          <a:prstGeom prst="rect">
            <a:avLst/>
          </a:prstGeom>
        </p:spPr>
        <p:txBody>
          <a:bodyPr wrap="none" lIns="90000" rIns="90000" tIns="47160" bIns="47160" anchor="ctr">
            <a:prstTxWarp prst="textWave1">
              <a:avLst>
                <a:gd name="adj1" fmla="val 20648"/>
                <a:gd name="adj2" fmla="val -1605"/>
              </a:avLst>
            </a:prstTxWarp>
            <a:noAutofit/>
          </a:bodyPr>
          <a:p>
            <a:pPr>
              <a:lnSpc>
                <a:spcPct val="100000"/>
              </a:lnSpc>
            </a:pPr>
            <a:r>
              <a:rPr b="0" lang="en-US" sz="2400" strike="noStrike" u="none">
                <a:ln w="9360">
                  <a:noFill/>
                </a:ln>
                <a:gradFill rotWithShape="0">
                  <a:gsLst>
                    <a:gs pos="0">
                      <a:srgbClr val="ff8000"/>
                    </a:gs>
                    <a:gs pos="100000">
                      <a:srgbClr val="800080"/>
                    </a:gs>
                  </a:gsLst>
                  <a:path path="circle">
                    <a:fillToRect l="50000" t="50000" r="50000" b="50000"/>
                  </a:path>
                </a:gradFill>
                <a:uFillTx/>
                <a:latin typeface="Noto Serif"/>
                <a:ea typeface="MS Gothic"/>
              </a:rPr>
              <a:t>Thank  You ! </a:t>
            </a:r>
            <a:endParaRPr b="0" lang="en-US" sz="2400" strike="noStrike" u="none">
              <a:ln w="9360">
                <a:noFill/>
              </a:ln>
              <a:gradFill rotWithShape="0">
                <a:gsLst>
                  <a:gs pos="0">
                    <a:srgbClr val="ff8000"/>
                  </a:gs>
                  <a:gs pos="100000">
                    <a:srgbClr val="800080"/>
                  </a:gs>
                </a:gsLst>
                <a:path path="circle">
                  <a:fillToRect l="50000" t="50000" r="50000" b="50000"/>
                </a:path>
              </a:gra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504000" y="225720"/>
            <a:ext cx="9070560" cy="946080"/>
          </a:xfrm>
          <a:prstGeom prst="rect">
            <a:avLst/>
          </a:prstGeom>
          <a:noFill/>
          <a:ln w="0">
            <a:noFill/>
          </a:ln>
        </p:spPr>
        <p:txBody>
          <a:bodyPr lIns="0" rIns="0" tIns="0" bIns="0" anchor="ctr">
            <a:noAutofit/>
          </a:bodyPr>
          <a:p>
            <a:pPr indent="0" algn="ctr">
              <a:buNone/>
            </a:pPr>
            <a:endParaRPr b="0" lang="en-US" sz="1800" strike="noStrike" u="none">
              <a:solidFill>
                <a:srgbClr val="000000"/>
              </a:solidFill>
              <a:uFillTx/>
              <a:latin typeface="Arial"/>
            </a:endParaRPr>
          </a:p>
        </p:txBody>
      </p:sp>
      <p:pic>
        <p:nvPicPr>
          <p:cNvPr id="108" name="" descr=""/>
          <p:cNvPicPr/>
          <p:nvPr/>
        </p:nvPicPr>
        <p:blipFill>
          <a:blip r:embed="rId1"/>
          <a:stretch/>
        </p:blipFill>
        <p:spPr>
          <a:xfrm>
            <a:off x="0" y="16920"/>
            <a:ext cx="2056320" cy="504000"/>
          </a:xfrm>
          <a:prstGeom prst="rect">
            <a:avLst/>
          </a:prstGeom>
          <a:noFill/>
          <a:ln w="0">
            <a:noFill/>
          </a:ln>
        </p:spPr>
      </p:pic>
      <p:sp>
        <p:nvSpPr>
          <p:cNvPr id="109" name=""/>
          <p:cNvSpPr/>
          <p:nvPr/>
        </p:nvSpPr>
        <p:spPr>
          <a:xfrm>
            <a:off x="-14040" y="5297040"/>
            <a:ext cx="3899160" cy="547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Neutron Physics and Radiation Materials 27-30 Oct. 2025 Yerevan</a:t>
            </a:r>
            <a:endParaRPr b="0" lang="en-US" sz="1000" strike="noStrike" u="none">
              <a:solidFill>
                <a:srgbClr val="000000"/>
              </a:solidFill>
              <a:uFillTx/>
              <a:latin typeface="Arial"/>
            </a:endParaRPr>
          </a:p>
          <a:p>
            <a:pPr>
              <a:lnSpc>
                <a:spcPct val="100000"/>
              </a:lnSpc>
            </a:pPr>
            <a:r>
              <a:rPr b="0" lang="en-US" sz="1000" strike="noStrike" u="none">
                <a:solidFill>
                  <a:srgbClr val="000000"/>
                </a:solidFill>
                <a:uFillTx/>
                <a:latin typeface="Arial"/>
                <a:ea typeface="DejaVu Sans"/>
              </a:rPr>
              <a:t>Hovsepyan G</a:t>
            </a:r>
            <a:endParaRPr b="0" lang="en-US" sz="1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
          <p:cNvSpPr/>
          <p:nvPr/>
        </p:nvSpPr>
        <p:spPr>
          <a:xfrm>
            <a:off x="-14040" y="529596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
        <p:nvSpPr>
          <p:cNvPr id="27" name=""/>
          <p:cNvSpPr/>
          <p:nvPr/>
        </p:nvSpPr>
        <p:spPr>
          <a:xfrm>
            <a:off x="3886200" y="1242000"/>
            <a:ext cx="6171120" cy="19184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400" strike="noStrike" u="none">
                <a:solidFill>
                  <a:srgbClr val="000000"/>
                </a:solidFill>
                <a:uFillTx/>
                <a:latin typeface="Arial"/>
                <a:ea typeface="DejaVu Sans"/>
              </a:rPr>
              <a:t>	</a:t>
            </a:r>
            <a:r>
              <a:rPr b="0" lang="en-US" sz="2400" strike="noStrike" u="none">
                <a:solidFill>
                  <a:srgbClr val="000000"/>
                </a:solidFill>
                <a:uFillTx/>
                <a:latin typeface="Arial"/>
                <a:ea typeface="DejaVu Sans"/>
              </a:rPr>
              <a:t>GEANT4 simulation we used as additional method for examine the irradiation tolerance of silicate-based compounds synthesized via a hydrothermal microwave-assisted method. </a:t>
            </a:r>
            <a:endParaRPr b="0" lang="en-US" sz="2400" strike="noStrike" u="none">
              <a:solidFill>
                <a:srgbClr val="000000"/>
              </a:solidFill>
              <a:uFillTx/>
              <a:latin typeface="Arial"/>
            </a:endParaRPr>
          </a:p>
        </p:txBody>
      </p:sp>
      <p:pic>
        <p:nvPicPr>
          <p:cNvPr id="28" name="" descr=""/>
          <p:cNvPicPr/>
          <p:nvPr/>
        </p:nvPicPr>
        <p:blipFill>
          <a:blip r:embed="rId1"/>
          <a:stretch/>
        </p:blipFill>
        <p:spPr>
          <a:xfrm>
            <a:off x="0" y="16200"/>
            <a:ext cx="4342320" cy="1354320"/>
          </a:xfrm>
          <a:prstGeom prst="rect">
            <a:avLst/>
          </a:prstGeom>
          <a:noFill/>
          <a:ln w="0">
            <a:noFill/>
          </a:ln>
        </p:spPr>
      </p:pic>
      <p:sp>
        <p:nvSpPr>
          <p:cNvPr id="29" name=""/>
          <p:cNvSpPr/>
          <p:nvPr/>
        </p:nvSpPr>
        <p:spPr>
          <a:xfrm>
            <a:off x="228600" y="3429000"/>
            <a:ext cx="9796320" cy="19184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2400" strike="noStrike" u="none">
                <a:solidFill>
                  <a:srgbClr val="000000"/>
                </a:solidFill>
                <a:uFillTx/>
                <a:latin typeface="Arial"/>
                <a:ea typeface="DejaVu Sans"/>
              </a:rPr>
              <a:t>The effects of proton irradiation on zinc silicates (Zn</a:t>
            </a:r>
            <a:r>
              <a:rPr b="0" lang="en-US" sz="2400" strike="noStrike" u="none" baseline="-8000">
                <a:solidFill>
                  <a:srgbClr val="000000"/>
                </a:solidFill>
                <a:uFillTx/>
                <a:latin typeface="Arial"/>
                <a:ea typeface="DejaVu Sans"/>
              </a:rPr>
              <a:t>2</a:t>
            </a:r>
            <a:r>
              <a:rPr b="0" lang="en-US" sz="2400" strike="noStrike" u="none">
                <a:solidFill>
                  <a:srgbClr val="000000"/>
                </a:solidFill>
                <a:uFillTx/>
                <a:latin typeface="Arial"/>
                <a:ea typeface="DejaVu Sans"/>
              </a:rPr>
              <a:t>SiO</a:t>
            </a:r>
            <a:r>
              <a:rPr b="0" lang="en-US" sz="2400" strike="noStrike" u="none" baseline="-8000">
                <a:solidFill>
                  <a:srgbClr val="000000"/>
                </a:solidFill>
                <a:uFillTx/>
                <a:latin typeface="Arial"/>
                <a:ea typeface="DejaVu Sans"/>
              </a:rPr>
              <a:t>4</a:t>
            </a:r>
            <a:r>
              <a:rPr b="0" lang="en-US" sz="2400" strike="noStrike" u="none">
                <a:solidFill>
                  <a:srgbClr val="000000"/>
                </a:solidFill>
                <a:uFillTx/>
                <a:latin typeface="Arial"/>
                <a:ea typeface="DejaVu Sans"/>
              </a:rPr>
              <a:t>) and cerium-doped zinc silicates, exposing them to 15.5 MeV proton beams at fluences ranging from 10</a:t>
            </a:r>
            <a:r>
              <a:rPr b="0" lang="en-US" sz="2400" strike="noStrike" u="none" baseline="33000">
                <a:solidFill>
                  <a:srgbClr val="000000"/>
                </a:solidFill>
                <a:uFillTx/>
                <a:latin typeface="Arial"/>
                <a:ea typeface="DejaVu Sans"/>
              </a:rPr>
              <a:t>13</a:t>
            </a:r>
            <a:r>
              <a:rPr b="0" lang="en-US" sz="2400" strike="noStrike" u="none">
                <a:solidFill>
                  <a:srgbClr val="000000"/>
                </a:solidFill>
                <a:uFillTx/>
                <a:latin typeface="Arial"/>
                <a:ea typeface="DejaVu Sans"/>
              </a:rPr>
              <a:t> to 10</a:t>
            </a:r>
            <a:r>
              <a:rPr b="0" lang="en-US" sz="2400" strike="noStrike" u="none" baseline="33000">
                <a:solidFill>
                  <a:srgbClr val="000000"/>
                </a:solidFill>
                <a:uFillTx/>
                <a:latin typeface="Arial"/>
                <a:ea typeface="DejaVu Sans"/>
              </a:rPr>
              <a:t>15</a:t>
            </a:r>
            <a:r>
              <a:rPr b="0" lang="en-US" sz="2400" strike="noStrike" u="none">
                <a:solidFill>
                  <a:srgbClr val="000000"/>
                </a:solidFill>
                <a:uFillTx/>
                <a:latin typeface="Arial"/>
                <a:ea typeface="DejaVu Sans"/>
              </a:rPr>
              <a:t> prot./cm</a:t>
            </a:r>
            <a:r>
              <a:rPr b="0" lang="en-US" sz="2400" strike="noStrike" u="none" baseline="33000">
                <a:solidFill>
                  <a:srgbClr val="000000"/>
                </a:solidFill>
                <a:uFillTx/>
                <a:latin typeface="Arial"/>
                <a:ea typeface="DejaVu Sans"/>
              </a:rPr>
              <a:t>2</a:t>
            </a:r>
            <a:r>
              <a:rPr b="0" lang="en-US" sz="2400" strike="noStrike" u="none">
                <a:solidFill>
                  <a:srgbClr val="000000"/>
                </a:solidFill>
                <a:uFillTx/>
                <a:latin typeface="Arial"/>
                <a:ea typeface="DejaVu Sans"/>
              </a:rPr>
              <a:t>  and electrons  10</a:t>
            </a:r>
            <a:r>
              <a:rPr b="0" lang="en-US" sz="2400" strike="noStrike" u="none" baseline="33000">
                <a:solidFill>
                  <a:srgbClr val="000000"/>
                </a:solidFill>
                <a:uFillTx/>
                <a:latin typeface="Arial"/>
                <a:ea typeface="DejaVu Sans"/>
              </a:rPr>
              <a:t>17</a:t>
            </a:r>
            <a:r>
              <a:rPr b="0" lang="en-US" sz="2400" strike="noStrike" u="none">
                <a:solidFill>
                  <a:srgbClr val="000000"/>
                </a:solidFill>
                <a:uFillTx/>
                <a:latin typeface="Arial"/>
                <a:ea typeface="DejaVu Sans"/>
              </a:rPr>
              <a:t> elec./cm</a:t>
            </a:r>
            <a:r>
              <a:rPr b="0" lang="en-US" sz="2400" strike="noStrike" u="none" baseline="33000">
                <a:solidFill>
                  <a:srgbClr val="000000"/>
                </a:solidFill>
                <a:uFillTx/>
                <a:latin typeface="Arial"/>
                <a:ea typeface="DejaVu Sans"/>
              </a:rPr>
              <a:t>2</a:t>
            </a:r>
            <a:r>
              <a:rPr b="0" lang="en-US" sz="2400" strike="noStrike" u="none">
                <a:solidFill>
                  <a:srgbClr val="000000"/>
                </a:solidFill>
                <a:uFillTx/>
                <a:latin typeface="Arial"/>
                <a:ea typeface="DejaVu Sans"/>
              </a:rPr>
              <a:t> with energy 20MeV  was investigated via GEANT4 simulation.</a:t>
            </a:r>
            <a:r>
              <a:rPr b="0" lang="en-US" sz="1800" strike="noStrike" u="none">
                <a:solidFill>
                  <a:srgbClr val="000000"/>
                </a:solidFill>
                <a:uFillTx/>
                <a:latin typeface="Arial"/>
                <a:ea typeface="DejaVu Sans"/>
              </a:rPr>
              <a:t> </a:t>
            </a:r>
            <a:endParaRPr b="0" lang="en-US"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 name="PlaceHolder 1"/>
          <p:cNvSpPr>
            <a:spLocks noGrp="1"/>
          </p:cNvSpPr>
          <p:nvPr>
            <p:ph type="title"/>
          </p:nvPr>
        </p:nvSpPr>
        <p:spPr>
          <a:xfrm>
            <a:off x="2971800" y="217080"/>
            <a:ext cx="6792120" cy="2303640"/>
          </a:xfrm>
          <a:prstGeom prst="rect">
            <a:avLst/>
          </a:prstGeom>
          <a:noFill/>
          <a:ln w="0">
            <a:noFill/>
          </a:ln>
        </p:spPr>
        <p:txBody>
          <a:bodyPr lIns="0" rIns="0" tIns="0" bIns="0" anchor="ctr">
            <a:noAutofit/>
          </a:bodyPr>
          <a:p>
            <a:pPr indent="0" algn="ctr">
              <a:lnSpc>
                <a:spcPct val="150000"/>
              </a:lnSpc>
              <a:spcBef>
                <a:spcPts val="1400"/>
              </a:spcBef>
              <a:spcAft>
                <a:spcPts val="1400"/>
              </a:spcAft>
              <a:buNone/>
              <a:tabLst>
                <a:tab algn="l" pos="0"/>
              </a:tabLst>
            </a:pPr>
            <a:r>
              <a:rPr b="0" lang="en-US" sz="2400" strike="noStrike" u="none">
                <a:solidFill>
                  <a:srgbClr val="000000"/>
                </a:solidFill>
                <a:uFillTx/>
                <a:latin typeface="Times New Roman"/>
                <a:ea typeface="Times New Roman"/>
              </a:rPr>
              <a:t>Proton irradiation experiments were performed at the Radioisotope Production Center, Yerevan, Armenia, utilizing the C-18 cyclotron facility.</a:t>
            </a:r>
            <a:br>
              <a:rPr sz="2400"/>
            </a:br>
            <a:endParaRPr b="0" lang="en-US" sz="2400" strike="noStrike" u="none">
              <a:solidFill>
                <a:srgbClr val="000000"/>
              </a:solidFill>
              <a:uFillTx/>
              <a:latin typeface="Arial"/>
            </a:endParaRPr>
          </a:p>
        </p:txBody>
      </p:sp>
      <p:sp>
        <p:nvSpPr>
          <p:cNvPr id="31" name="PlaceHolder 2"/>
          <p:cNvSpPr>
            <a:spLocks noGrp="1"/>
          </p:cNvSpPr>
          <p:nvPr>
            <p:ph/>
          </p:nvPr>
        </p:nvSpPr>
        <p:spPr>
          <a:xfrm>
            <a:off x="504000" y="2514600"/>
            <a:ext cx="9070560" cy="2513520"/>
          </a:xfrm>
          <a:prstGeom prst="rect">
            <a:avLst/>
          </a:prstGeom>
          <a:noFill/>
          <a:ln w="0">
            <a:noFill/>
          </a:ln>
        </p:spPr>
        <p:txBody>
          <a:bodyPr lIns="0" rIns="0" tIns="0" bIns="0" anchor="t">
            <a:normAutofit fontScale="92500" lnSpcReduction="9999"/>
          </a:bodyPr>
          <a:p>
            <a:pPr marL="216000" indent="-216000" algn="just">
              <a:lnSpc>
                <a:spcPct val="150000"/>
              </a:lnSpc>
              <a:spcBef>
                <a:spcPts val="1400"/>
              </a:spcBef>
              <a:spcAft>
                <a:spcPts val="1400"/>
              </a:spcAft>
              <a:buClr>
                <a:srgbClr val="000000"/>
              </a:buClr>
              <a:buSzPct val="45000"/>
              <a:buFont typeface="Wingdings" charset="2"/>
              <a:buChar char=""/>
            </a:pPr>
            <a:r>
              <a:rPr b="0" lang="en-US" sz="2000" strike="noStrike" u="none">
                <a:solidFill>
                  <a:srgbClr val="000000"/>
                </a:solidFill>
                <a:uFillTx/>
                <a:latin typeface="Times New Roman"/>
                <a:ea typeface="Times New Roman"/>
              </a:rPr>
              <a:t>The proton beam was delivered with a beam current of approximately 0.6 μA, corresponding to a flux density on the order of 10</a:t>
            </a:r>
            <a:r>
              <a:rPr b="0" lang="en-US" sz="2000" strike="noStrike" u="none" baseline="33000">
                <a:solidFill>
                  <a:srgbClr val="000000"/>
                </a:solidFill>
                <a:uFillTx/>
                <a:latin typeface="Times New Roman"/>
                <a:ea typeface="Times New Roman"/>
              </a:rPr>
              <a:t>12 </a:t>
            </a:r>
            <a:r>
              <a:rPr b="0" lang="en-US" sz="2000" strike="noStrike" u="none">
                <a:solidFill>
                  <a:srgbClr val="000000"/>
                </a:solidFill>
                <a:uFillTx/>
                <a:latin typeface="Times New Roman"/>
                <a:ea typeface="Times New Roman"/>
              </a:rPr>
              <a:t>protons·cm⁻²·s⁻¹.</a:t>
            </a:r>
            <a:endParaRPr b="0" lang="en-US" sz="2000" strike="noStrike" u="none">
              <a:solidFill>
                <a:srgbClr val="000000"/>
              </a:solidFill>
              <a:uFillTx/>
              <a:latin typeface="Arial"/>
            </a:endParaRPr>
          </a:p>
          <a:p>
            <a:pPr marL="216000" indent="-216000" algn="just">
              <a:lnSpc>
                <a:spcPct val="150000"/>
              </a:lnSpc>
              <a:spcBef>
                <a:spcPts val="1191"/>
              </a:spcBef>
              <a:spcAft>
                <a:spcPts val="992"/>
              </a:spcAft>
              <a:buClr>
                <a:srgbClr val="000000"/>
              </a:buClr>
              <a:buSzPct val="45000"/>
              <a:buFont typeface="Wingdings" charset="2"/>
              <a:buChar char=""/>
            </a:pPr>
            <a:r>
              <a:rPr b="0" lang="en-US" sz="2000" strike="noStrike" u="none">
                <a:solidFill>
                  <a:srgbClr val="000000"/>
                </a:solidFill>
                <a:uFillTx/>
                <a:latin typeface="Times New Roman"/>
                <a:ea typeface="Times New Roman"/>
              </a:rPr>
              <a:t>In reality, the accelerator produces a proton beam corresponding to 18 MeV, but only 15.5 reach the target. </a:t>
            </a:r>
            <a:endParaRPr b="0" lang="en-US" sz="2000" strike="noStrike" u="none">
              <a:solidFill>
                <a:srgbClr val="000000"/>
              </a:solidFill>
              <a:uFillTx/>
              <a:latin typeface="Arial"/>
            </a:endParaRPr>
          </a:p>
          <a:p>
            <a:pPr marL="216000" indent="-216000" algn="just">
              <a:lnSpc>
                <a:spcPct val="150000"/>
              </a:lnSpc>
              <a:spcBef>
                <a:spcPts val="1191"/>
              </a:spcBef>
              <a:spcAft>
                <a:spcPts val="992"/>
              </a:spcAft>
              <a:buClr>
                <a:srgbClr val="000000"/>
              </a:buClr>
              <a:buSzPct val="45000"/>
              <a:buFont typeface="Wingdings" charset="2"/>
              <a:buChar char=""/>
            </a:pPr>
            <a:r>
              <a:rPr b="0" lang="en-US" sz="2000" strike="noStrike" u="none">
                <a:solidFill>
                  <a:srgbClr val="000000"/>
                </a:solidFill>
                <a:uFillTx/>
                <a:latin typeface="Times New Roman"/>
                <a:ea typeface="Times New Roman"/>
              </a:rPr>
              <a:t>The simulation is as close as possible to the actual experimental situation.</a:t>
            </a:r>
            <a:endParaRPr b="0" lang="en-US" sz="2000" strike="noStrike" u="none">
              <a:solidFill>
                <a:srgbClr val="000000"/>
              </a:solidFill>
              <a:uFillTx/>
              <a:latin typeface="Arial"/>
            </a:endParaRPr>
          </a:p>
        </p:txBody>
      </p:sp>
      <p:sp>
        <p:nvSpPr>
          <p:cNvPr id="32" name=""/>
          <p:cNvSpPr/>
          <p:nvPr/>
        </p:nvSpPr>
        <p:spPr>
          <a:xfrm>
            <a:off x="-14040" y="529632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pic>
        <p:nvPicPr>
          <p:cNvPr id="33" name="" descr=""/>
          <p:cNvPicPr/>
          <p:nvPr/>
        </p:nvPicPr>
        <p:blipFill>
          <a:blip r:embed="rId1"/>
          <a:stretch/>
        </p:blipFill>
        <p:spPr>
          <a:xfrm>
            <a:off x="0" y="16560"/>
            <a:ext cx="2970720" cy="72864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PlaceHolder 1"/>
          <p:cNvSpPr>
            <a:spLocks noGrp="1"/>
          </p:cNvSpPr>
          <p:nvPr>
            <p:ph type="title"/>
          </p:nvPr>
        </p:nvSpPr>
        <p:spPr>
          <a:xfrm>
            <a:off x="177480" y="802440"/>
            <a:ext cx="3936240" cy="4454640"/>
          </a:xfrm>
          <a:prstGeom prst="rect">
            <a:avLst/>
          </a:prstGeom>
          <a:noFill/>
          <a:ln w="0">
            <a:noFill/>
          </a:ln>
        </p:spPr>
        <p:txBody>
          <a:bodyPr lIns="0" rIns="0" tIns="0" bIns="0" anchor="ctr">
            <a:noAutofit/>
          </a:bodyPr>
          <a:p>
            <a:pPr indent="0">
              <a:lnSpc>
                <a:spcPct val="100000"/>
              </a:lnSpc>
              <a:spcBef>
                <a:spcPts val="1191"/>
              </a:spcBef>
              <a:spcAft>
                <a:spcPts val="992"/>
              </a:spcAft>
              <a:buNone/>
              <a:tabLst>
                <a:tab algn="l" pos="0"/>
              </a:tabLst>
            </a:pPr>
            <a:r>
              <a:rPr b="0" lang="en-US" sz="1800" strike="noStrike" u="none">
                <a:solidFill>
                  <a:srgbClr val="000000"/>
                </a:solidFill>
                <a:uFillTx/>
                <a:latin typeface="Arial"/>
              </a:rPr>
              <a:t>In the "main" program, RunManager is initialized and the user programs are launched:</a:t>
            </a:r>
            <a:br>
              <a:rPr sz="1800"/>
            </a:br>
            <a:r>
              <a:rPr b="0" lang="en-US" sz="1800" strike="noStrike" u="none">
                <a:solidFill>
                  <a:srgbClr val="000000"/>
                </a:solidFill>
                <a:uFillTx/>
                <a:latin typeface="Arial"/>
              </a:rPr>
              <a:t> a) </a:t>
            </a:r>
            <a:r>
              <a:rPr b="0" lang="en-US" sz="1800" strike="noStrike" u="none">
                <a:solidFill>
                  <a:srgbClr val="000000"/>
                </a:solidFill>
                <a:highlight>
                  <a:srgbClr val="dddddd"/>
                </a:highlight>
                <a:uFillTx/>
                <a:latin typeface="Arial"/>
              </a:rPr>
              <a:t>DetectorConstruction </a:t>
            </a:r>
            <a:r>
              <a:rPr b="0" lang="en-US" sz="1800" strike="noStrike" u="none">
                <a:solidFill>
                  <a:srgbClr val="000000"/>
                </a:solidFill>
                <a:uFillTx/>
                <a:latin typeface="Arial"/>
              </a:rPr>
              <a:t>– a user-defined description of the setup's dimensions, materials used, etc. The setup is housed in a </a:t>
            </a:r>
            <a:r>
              <a:rPr b="0" lang="en-US" sz="1800" strike="noStrike" u="none">
                <a:solidFill>
                  <a:srgbClr val="000000"/>
                </a:solidFill>
                <a:highlight>
                  <a:srgbClr val="dddddd"/>
                </a:highlight>
                <a:uFillTx/>
                <a:latin typeface="Arial"/>
              </a:rPr>
              <a:t>20x20x31 cm³</a:t>
            </a:r>
            <a:r>
              <a:rPr b="0" lang="en-US" sz="1800" strike="noStrike" u="none">
                <a:solidFill>
                  <a:srgbClr val="000000"/>
                </a:solidFill>
                <a:uFillTx/>
                <a:latin typeface="Arial"/>
              </a:rPr>
              <a:t> mother volume (World) filled with atmosphere.</a:t>
            </a:r>
            <a:br>
              <a:rPr sz="1800"/>
            </a:br>
            <a:r>
              <a:rPr b="0" lang="en-US" sz="1800" strike="noStrike" u="none">
                <a:solidFill>
                  <a:srgbClr val="000000"/>
                </a:solidFill>
                <a:uFillTx/>
                <a:latin typeface="Arial"/>
              </a:rPr>
              <a:t> b)</a:t>
            </a:r>
            <a:r>
              <a:rPr b="0" lang="en-US" sz="1800" strike="noStrike" u="none">
                <a:solidFill>
                  <a:srgbClr val="000000"/>
                </a:solidFill>
                <a:highlight>
                  <a:srgbClr val="dddddd"/>
                </a:highlight>
                <a:uFillTx/>
                <a:latin typeface="Arial"/>
              </a:rPr>
              <a:t> PhysicsList </a:t>
            </a:r>
            <a:r>
              <a:rPr b="0" lang="en-US" sz="1800" strike="noStrike" u="none">
                <a:solidFill>
                  <a:srgbClr val="000000"/>
                </a:solidFill>
                <a:uFillTx/>
                <a:latin typeface="Arial"/>
              </a:rPr>
              <a:t>– a user-defined list of physical processes included in the simulation.</a:t>
            </a:r>
            <a:br>
              <a:rPr sz="1800"/>
            </a:br>
            <a:r>
              <a:rPr b="0" lang="en-US" sz="1800" strike="noStrike" u="none">
                <a:solidFill>
                  <a:srgbClr val="000000"/>
                </a:solidFill>
                <a:uFillTx/>
                <a:latin typeface="Arial"/>
              </a:rPr>
              <a:t> c) </a:t>
            </a:r>
            <a:r>
              <a:rPr b="0" lang="en-US" sz="1800" strike="noStrike" u="none">
                <a:solidFill>
                  <a:srgbClr val="000000"/>
                </a:solidFill>
                <a:highlight>
                  <a:srgbClr val="dddddd"/>
                </a:highlight>
                <a:uFillTx/>
                <a:latin typeface="Arial"/>
              </a:rPr>
              <a:t>ActionInitialization</a:t>
            </a:r>
            <a:r>
              <a:rPr b="0" lang="en-US" sz="1800" strike="noStrike" u="none">
                <a:solidFill>
                  <a:srgbClr val="000000"/>
                </a:solidFill>
                <a:uFillTx/>
                <a:latin typeface="Arial"/>
              </a:rPr>
              <a:t> – launches user-defined tasks:</a:t>
            </a:r>
            <a:endParaRPr b="0" lang="en-US" sz="1800" strike="noStrike" u="none">
              <a:solidFill>
                <a:srgbClr val="000000"/>
              </a:solidFill>
              <a:uFillTx/>
              <a:latin typeface="Arial"/>
            </a:endParaRPr>
          </a:p>
        </p:txBody>
      </p:sp>
      <p:pic>
        <p:nvPicPr>
          <p:cNvPr id="35" name="" descr=""/>
          <p:cNvPicPr/>
          <p:nvPr/>
        </p:nvPicPr>
        <p:blipFill>
          <a:blip r:embed="rId1"/>
          <a:stretch/>
        </p:blipFill>
        <p:spPr>
          <a:xfrm>
            <a:off x="4343400" y="457200"/>
            <a:ext cx="5485320" cy="4113720"/>
          </a:xfrm>
          <a:prstGeom prst="rect">
            <a:avLst/>
          </a:prstGeom>
          <a:noFill/>
          <a:ln w="0">
            <a:noFill/>
          </a:ln>
        </p:spPr>
      </p:pic>
      <p:pic>
        <p:nvPicPr>
          <p:cNvPr id="36" name="" descr=""/>
          <p:cNvPicPr/>
          <p:nvPr/>
        </p:nvPicPr>
        <p:blipFill>
          <a:blip r:embed="rId2"/>
          <a:stretch/>
        </p:blipFill>
        <p:spPr>
          <a:xfrm>
            <a:off x="0" y="16920"/>
            <a:ext cx="3199320" cy="784800"/>
          </a:xfrm>
          <a:prstGeom prst="rect">
            <a:avLst/>
          </a:prstGeom>
          <a:noFill/>
          <a:ln w="0">
            <a:noFill/>
          </a:ln>
        </p:spPr>
      </p:pic>
      <p:sp>
        <p:nvSpPr>
          <p:cNvPr id="37" name=""/>
          <p:cNvSpPr/>
          <p:nvPr/>
        </p:nvSpPr>
        <p:spPr>
          <a:xfrm>
            <a:off x="-13320" y="5337000"/>
            <a:ext cx="321336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8" name="" descr=""/>
          <p:cNvPicPr/>
          <p:nvPr/>
        </p:nvPicPr>
        <p:blipFill>
          <a:blip r:embed="rId1"/>
          <a:stretch/>
        </p:blipFill>
        <p:spPr>
          <a:xfrm>
            <a:off x="0" y="16920"/>
            <a:ext cx="3199320" cy="784800"/>
          </a:xfrm>
          <a:prstGeom prst="rect">
            <a:avLst/>
          </a:prstGeom>
          <a:noFill/>
          <a:ln w="0">
            <a:noFill/>
          </a:ln>
        </p:spPr>
      </p:pic>
      <p:sp>
        <p:nvSpPr>
          <p:cNvPr id="39" name=""/>
          <p:cNvSpPr/>
          <p:nvPr/>
        </p:nvSpPr>
        <p:spPr>
          <a:xfrm>
            <a:off x="-14040" y="5297400"/>
            <a:ext cx="389916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
        <p:nvSpPr>
          <p:cNvPr id="40" name=""/>
          <p:cNvSpPr/>
          <p:nvPr/>
        </p:nvSpPr>
        <p:spPr>
          <a:xfrm>
            <a:off x="856800" y="446760"/>
            <a:ext cx="9037080" cy="4691880"/>
          </a:xfrm>
          <a:prstGeom prst="rect">
            <a:avLst/>
          </a:prstGeom>
          <a:noFill/>
          <a:ln w="0">
            <a:noFill/>
          </a:ln>
        </p:spPr>
        <p:style>
          <a:lnRef idx="0"/>
          <a:fillRef idx="0"/>
          <a:effectRef idx="0"/>
          <a:fontRef idx="minor"/>
        </p:style>
        <p:txBody>
          <a:bodyPr lIns="90000" rIns="90000" tIns="45000" bIns="45000" anchor="t">
            <a:spAutoFit/>
          </a:bodyPr>
          <a:p>
            <a:pPr marL="216000" indent="-216000">
              <a:lnSpc>
                <a:spcPct val="100000"/>
              </a:lnSpc>
              <a:spcBef>
                <a:spcPts val="340"/>
              </a:spcBef>
              <a:spcAft>
                <a:spcPts val="142"/>
              </a:spcAft>
              <a:buClr>
                <a:srgbClr val="000000"/>
              </a:buClr>
              <a:buSzPct val="45000"/>
              <a:buFont typeface="Wingdings" charset="2"/>
              <a:buChar char=""/>
            </a:pPr>
            <a:r>
              <a:rPr b="0" lang="en-US" sz="1800" strike="noStrike" u="none">
                <a:solidFill>
                  <a:srgbClr val="000000"/>
                </a:solidFill>
                <a:uFillTx/>
                <a:latin typeface="Arial"/>
                <a:ea typeface="DejaVu Sans"/>
              </a:rPr>
              <a:t>For our task, a list of physical processes was selected that includes elastic and inelastic scattering of ions and hadrons, photonuclear processes, decay, radiation effects, as well as electromagnetic processes included in G4EmStandardPhysicsWVI </a:t>
            </a:r>
            <a:endParaRPr b="0" lang="en-US" sz="1800" strike="noStrike" u="none">
              <a:solidFill>
                <a:srgbClr val="000000"/>
              </a:solidFill>
              <a:uFillTx/>
              <a:latin typeface="Arial"/>
            </a:endParaRPr>
          </a:p>
          <a:p>
            <a:pPr marL="216000" indent="-216000">
              <a:lnSpc>
                <a:spcPct val="100000"/>
              </a:lnSpc>
              <a:spcBef>
                <a:spcPts val="340"/>
              </a:spcBef>
              <a:spcAft>
                <a:spcPts val="142"/>
              </a:spcAft>
              <a:buClr>
                <a:srgbClr val="000000"/>
              </a:buClr>
              <a:buSzPct val="45000"/>
              <a:buFont typeface="Wingdings" charset="2"/>
              <a:buChar char=""/>
            </a:pPr>
            <a:r>
              <a:rPr b="0" lang="en-US" sz="1600" strike="noStrike" u="none">
                <a:solidFill>
                  <a:srgbClr val="000000"/>
                </a:solidFill>
                <a:uFillTx/>
                <a:latin typeface="Arial"/>
                <a:ea typeface="DejaVu Sans"/>
              </a:rPr>
              <a:t>The configuration described in DetectorConstruction is as follows: </a:t>
            </a:r>
            <a:endParaRPr b="0" lang="en-US" sz="1600" strike="noStrike" u="none">
              <a:solidFill>
                <a:srgbClr val="000000"/>
              </a:solidFill>
              <a:uFillTx/>
              <a:latin typeface="Arial"/>
            </a:endParaRPr>
          </a:p>
          <a:p>
            <a:pPr marL="216000" indent="-216000">
              <a:lnSpc>
                <a:spcPct val="100000"/>
              </a:lnSpc>
              <a:spcBef>
                <a:spcPts val="340"/>
              </a:spcBef>
              <a:spcAft>
                <a:spcPts val="142"/>
              </a:spcAft>
              <a:buClr>
                <a:srgbClr val="000000"/>
              </a:buClr>
              <a:buSzPct val="45000"/>
              <a:buFont typeface="Wingdings" charset="2"/>
              <a:buChar char=""/>
            </a:pPr>
            <a:r>
              <a:rPr b="0" lang="en-US" sz="1600" strike="noStrike" u="none">
                <a:solidFill>
                  <a:srgbClr val="000000"/>
                </a:solidFill>
                <a:uFillTx/>
                <a:latin typeface="Arial"/>
                <a:ea typeface="DejaVu Sans"/>
              </a:rPr>
              <a:t>1) The vacuum system of a proton accelerator producing a particle beam with an energy of 18 MeV is isolated from the atmosphere by a 100 µm thick stainless steel plate. </a:t>
            </a:r>
            <a:endParaRPr b="0" lang="en-US" sz="1600" strike="noStrike" u="none">
              <a:solidFill>
                <a:srgbClr val="000000"/>
              </a:solidFill>
              <a:uFillTx/>
              <a:latin typeface="Arial"/>
            </a:endParaRPr>
          </a:p>
          <a:p>
            <a:pPr marL="216000" indent="-216000">
              <a:lnSpc>
                <a:spcPct val="100000"/>
              </a:lnSpc>
              <a:spcBef>
                <a:spcPts val="340"/>
              </a:spcBef>
              <a:spcAft>
                <a:spcPts val="142"/>
              </a:spcAft>
              <a:buClr>
                <a:srgbClr val="000000"/>
              </a:buClr>
              <a:buSzPct val="45000"/>
              <a:buFont typeface="Wingdings" charset="2"/>
              <a:buChar char=""/>
            </a:pPr>
            <a:r>
              <a:rPr b="0" lang="en-US" sz="1600" strike="noStrike" u="none">
                <a:solidFill>
                  <a:srgbClr val="000000"/>
                </a:solidFill>
                <a:uFillTx/>
                <a:latin typeface="Arial"/>
                <a:ea typeface="DejaVu Sans"/>
              </a:rPr>
              <a:t>2) The target is, in one case, pure willemite (Zn</a:t>
            </a:r>
            <a:r>
              <a:rPr b="0" lang="en-US" sz="1600" strike="noStrike" u="none" baseline="-8000">
                <a:solidFill>
                  <a:srgbClr val="000000"/>
                </a:solidFill>
                <a:uFillTx/>
                <a:latin typeface="Arial"/>
                <a:ea typeface="DejaVu Sans"/>
              </a:rPr>
              <a:t>2</a:t>
            </a:r>
            <a:r>
              <a:rPr b="0" lang="en-US" sz="1600" strike="noStrike" u="none">
                <a:solidFill>
                  <a:srgbClr val="000000"/>
                </a:solidFill>
                <a:uFillTx/>
                <a:latin typeface="Arial"/>
                <a:ea typeface="DejaVu Sans"/>
              </a:rPr>
              <a:t>SiO</a:t>
            </a:r>
            <a:r>
              <a:rPr b="0" lang="en-US" sz="1600" strike="noStrike" u="none" baseline="-8000">
                <a:solidFill>
                  <a:srgbClr val="000000"/>
                </a:solidFill>
                <a:uFillTx/>
                <a:latin typeface="Arial"/>
                <a:ea typeface="DejaVu Sans"/>
              </a:rPr>
              <a:t>4</a:t>
            </a:r>
            <a:r>
              <a:rPr b="0" lang="en-US" sz="1600" strike="noStrike" u="none">
                <a:solidFill>
                  <a:srgbClr val="000000"/>
                </a:solidFill>
                <a:uFillTx/>
                <a:latin typeface="Arial"/>
                <a:ea typeface="DejaVu Sans"/>
              </a:rPr>
              <a:t>) with a density of ρ = 3.69 g/cm3, and in the other, a crystal doped with 3% cerium oxide (97% Zn</a:t>
            </a:r>
            <a:r>
              <a:rPr b="0" lang="en-US" sz="1600" strike="noStrike" u="none" baseline="-8000">
                <a:solidFill>
                  <a:srgbClr val="000000"/>
                </a:solidFill>
                <a:uFillTx/>
                <a:latin typeface="Arial"/>
                <a:ea typeface="DejaVu Sans"/>
              </a:rPr>
              <a:t>2</a:t>
            </a:r>
            <a:r>
              <a:rPr b="0" lang="en-US" sz="1600" strike="noStrike" u="none">
                <a:solidFill>
                  <a:srgbClr val="000000"/>
                </a:solidFill>
                <a:uFillTx/>
                <a:latin typeface="Arial"/>
                <a:ea typeface="DejaVu Sans"/>
              </a:rPr>
              <a:t>SiO</a:t>
            </a:r>
            <a:r>
              <a:rPr b="0" lang="en-US" sz="1600" strike="noStrike" u="none" baseline="-8000">
                <a:solidFill>
                  <a:srgbClr val="000000"/>
                </a:solidFill>
                <a:uFillTx/>
                <a:latin typeface="Arial"/>
                <a:ea typeface="DejaVu Sans"/>
              </a:rPr>
              <a:t>4</a:t>
            </a:r>
            <a:r>
              <a:rPr b="0" lang="en-US" sz="1600" strike="noStrike" u="none">
                <a:solidFill>
                  <a:srgbClr val="000000"/>
                </a:solidFill>
                <a:uFillTx/>
                <a:latin typeface="Arial"/>
                <a:ea typeface="DejaVu Sans"/>
              </a:rPr>
              <a:t> + 3% Ce</a:t>
            </a:r>
            <a:r>
              <a:rPr b="0" lang="en-US" sz="1600" strike="noStrike" u="none" baseline="-8000">
                <a:solidFill>
                  <a:srgbClr val="000000"/>
                </a:solidFill>
                <a:uFillTx/>
                <a:latin typeface="Arial"/>
                <a:ea typeface="DejaVu Sans"/>
              </a:rPr>
              <a:t>2</a:t>
            </a:r>
            <a:r>
              <a:rPr b="0" lang="en-US" sz="1600" strike="noStrike" u="none">
                <a:solidFill>
                  <a:srgbClr val="000000"/>
                </a:solidFill>
                <a:uFillTx/>
                <a:latin typeface="Arial"/>
                <a:ea typeface="DejaVu Sans"/>
              </a:rPr>
              <a:t>O</a:t>
            </a:r>
            <a:r>
              <a:rPr b="0" lang="en-US" sz="1600" strike="noStrike" u="none" baseline="-8000">
                <a:solidFill>
                  <a:srgbClr val="000000"/>
                </a:solidFill>
                <a:uFillTx/>
                <a:latin typeface="Arial"/>
                <a:ea typeface="DejaVu Sans"/>
              </a:rPr>
              <a:t>3</a:t>
            </a:r>
            <a:r>
              <a:rPr b="0" lang="en-US" sz="1600" strike="noStrike" u="none">
                <a:solidFill>
                  <a:srgbClr val="000000"/>
                </a:solidFill>
                <a:uFillTx/>
                <a:latin typeface="Arial"/>
                <a:ea typeface="DejaVu Sans"/>
              </a:rPr>
              <a:t>). In both cases, they are installed 30 cm from the accelerator exit  and have the same dimensions: 1.0 mm thick and 2 x 2 cm</a:t>
            </a:r>
            <a:r>
              <a:rPr b="0" lang="en-US" sz="1600" strike="noStrike" u="none" baseline="33000">
                <a:solidFill>
                  <a:srgbClr val="000000"/>
                </a:solidFill>
                <a:uFillTx/>
                <a:latin typeface="Arial"/>
                <a:ea typeface="DejaVu Sans"/>
              </a:rPr>
              <a:t>2</a:t>
            </a:r>
            <a:r>
              <a:rPr b="0" lang="en-US" sz="1600" strike="noStrike" u="none">
                <a:solidFill>
                  <a:srgbClr val="000000"/>
                </a:solidFill>
                <a:uFillTx/>
                <a:latin typeface="Arial"/>
                <a:ea typeface="DejaVu Sans"/>
              </a:rPr>
              <a:t> in area. </a:t>
            </a:r>
            <a:endParaRPr b="0" lang="en-US" sz="1600" strike="noStrike" u="none">
              <a:solidFill>
                <a:srgbClr val="000000"/>
              </a:solidFill>
              <a:uFillTx/>
              <a:latin typeface="Arial"/>
            </a:endParaRPr>
          </a:p>
          <a:p>
            <a:pPr marL="216000" indent="-216000">
              <a:lnSpc>
                <a:spcPct val="100000"/>
              </a:lnSpc>
              <a:spcBef>
                <a:spcPts val="340"/>
              </a:spcBef>
              <a:spcAft>
                <a:spcPts val="142"/>
              </a:spcAft>
              <a:buClr>
                <a:srgbClr val="000000"/>
              </a:buClr>
              <a:buSzPct val="45000"/>
              <a:buFont typeface="Wingdings" charset="2"/>
              <a:buChar char=""/>
            </a:pPr>
            <a:r>
              <a:rPr b="0" lang="en-US" sz="1600" strike="noStrike" u="none">
                <a:solidFill>
                  <a:srgbClr val="000000"/>
                </a:solidFill>
                <a:uFillTx/>
                <a:latin typeface="Arial"/>
                <a:ea typeface="DejaVu Sans"/>
              </a:rPr>
              <a:t>3) Particles scattered in the metal plate and atmosphere are separated from the beam by an aluminum collimator with a window area of ​​approximately 2 cm</a:t>
            </a:r>
            <a:r>
              <a:rPr b="0" lang="en-US" sz="1600" strike="noStrike" u="none" baseline="33000">
                <a:solidFill>
                  <a:srgbClr val="000000"/>
                </a:solidFill>
                <a:uFillTx/>
                <a:latin typeface="Arial"/>
                <a:ea typeface="DejaVu Sans"/>
              </a:rPr>
              <a:t>2</a:t>
            </a:r>
            <a:r>
              <a:rPr b="0" lang="en-US" sz="1600" strike="noStrike" u="none">
                <a:solidFill>
                  <a:srgbClr val="000000"/>
                </a:solidFill>
                <a:uFillTx/>
                <a:latin typeface="Arial"/>
                <a:ea typeface="DejaVu Sans"/>
              </a:rPr>
              <a:t> and a thickness of 4 mm, located 5 cm from the target. </a:t>
            </a:r>
            <a:endParaRPr b="0" lang="en-US" sz="1600" strike="noStrike" u="none">
              <a:solidFill>
                <a:srgbClr val="000000"/>
              </a:solidFill>
              <a:uFillTx/>
              <a:latin typeface="Arial"/>
            </a:endParaRPr>
          </a:p>
          <a:p>
            <a:pPr marL="216000" indent="-216000">
              <a:lnSpc>
                <a:spcPct val="100000"/>
              </a:lnSpc>
              <a:spcBef>
                <a:spcPts val="340"/>
              </a:spcBef>
              <a:spcAft>
                <a:spcPts val="142"/>
              </a:spcAft>
              <a:buClr>
                <a:srgbClr val="000000"/>
              </a:buClr>
              <a:buSzPct val="45000"/>
              <a:buFont typeface="Wingdings" charset="2"/>
              <a:buChar char=""/>
            </a:pPr>
            <a:r>
              <a:rPr b="0" lang="en-US" sz="1600" strike="noStrike" u="none">
                <a:solidFill>
                  <a:srgbClr val="000000"/>
                </a:solidFill>
                <a:uFillTx/>
                <a:latin typeface="Arial"/>
                <a:ea typeface="DejaVu Sans"/>
              </a:rPr>
              <a:t>4) The primary particle beam (protons and electrons) is directed along the Z-axis in the coordinate system adopted in GEANT4. </a:t>
            </a:r>
            <a:endParaRPr b="0" lang="en-US" sz="1600" strike="noStrike" u="none">
              <a:solidFill>
                <a:srgbClr val="000000"/>
              </a:solidFill>
              <a:uFillTx/>
              <a:latin typeface="Arial"/>
            </a:endParaRPr>
          </a:p>
          <a:p>
            <a:pPr marL="216000" indent="-216000">
              <a:lnSpc>
                <a:spcPct val="100000"/>
              </a:lnSpc>
              <a:spcBef>
                <a:spcPts val="340"/>
              </a:spcBef>
              <a:spcAft>
                <a:spcPts val="142"/>
              </a:spcAft>
              <a:buClr>
                <a:srgbClr val="000000"/>
              </a:buClr>
              <a:buSzPct val="45000"/>
              <a:buFont typeface="Wingdings" charset="2"/>
              <a:buChar char=""/>
            </a:pPr>
            <a:r>
              <a:rPr b="0" lang="en-US" sz="1600" strike="noStrike" u="none">
                <a:solidFill>
                  <a:srgbClr val="000000"/>
                </a:solidFill>
                <a:uFillTx/>
                <a:latin typeface="Arial"/>
                <a:ea typeface="DejaVu Sans"/>
              </a:rPr>
              <a:t>5) The energy of the primary protons is 18 MeV, and for the electrons is 20 MeV. For all cases, the number of generated particles (protons and electrons) is </a:t>
            </a:r>
            <a:r>
              <a:rPr b="1" lang="en-US" sz="1600" strike="noStrike" u="none">
                <a:solidFill>
                  <a:srgbClr val="000000"/>
                </a:solidFill>
                <a:uFillTx/>
                <a:latin typeface="Arial"/>
                <a:ea typeface="DejaVu Sans"/>
              </a:rPr>
              <a:t>N</a:t>
            </a:r>
            <a:r>
              <a:rPr b="1" lang="en-US" sz="1600" strike="noStrike" u="none" baseline="-8000">
                <a:solidFill>
                  <a:srgbClr val="000000"/>
                </a:solidFill>
                <a:uFillTx/>
                <a:latin typeface="Arial"/>
                <a:ea typeface="DejaVu Sans"/>
              </a:rPr>
              <a:t>0</a:t>
            </a:r>
            <a:r>
              <a:rPr b="1" lang="en-US" sz="1600" strike="noStrike" u="none">
                <a:solidFill>
                  <a:srgbClr val="000000"/>
                </a:solidFill>
                <a:uFillTx/>
                <a:latin typeface="Arial"/>
                <a:ea typeface="DejaVu Sans"/>
              </a:rPr>
              <a:t> = 2 x 10</a:t>
            </a:r>
            <a:r>
              <a:rPr b="1" lang="en-US" sz="1600" strike="noStrike" u="none" baseline="33000">
                <a:solidFill>
                  <a:srgbClr val="000000"/>
                </a:solidFill>
                <a:uFillTx/>
                <a:latin typeface="Arial"/>
                <a:ea typeface="DejaVu Sans"/>
              </a:rPr>
              <a:t>5</a:t>
            </a:r>
            <a:r>
              <a:rPr b="0" lang="en-US" sz="1600" strike="noStrike" u="none">
                <a:solidFill>
                  <a:srgbClr val="000000"/>
                </a:solidFill>
                <a:uFillTx/>
                <a:latin typeface="Arial"/>
                <a:ea typeface="DejaVu Sans"/>
              </a:rPr>
              <a:t>.</a:t>
            </a:r>
            <a:endParaRPr b="0" lang="en-US"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 descr=""/>
          <p:cNvPicPr/>
          <p:nvPr/>
        </p:nvPicPr>
        <p:blipFill>
          <a:blip r:embed="rId1"/>
          <a:stretch/>
        </p:blipFill>
        <p:spPr>
          <a:xfrm>
            <a:off x="0" y="16560"/>
            <a:ext cx="2724120" cy="668160"/>
          </a:xfrm>
          <a:prstGeom prst="rect">
            <a:avLst/>
          </a:prstGeom>
          <a:noFill/>
          <a:ln w="0">
            <a:noFill/>
          </a:ln>
        </p:spPr>
      </p:pic>
      <p:sp>
        <p:nvSpPr>
          <p:cNvPr id="42" name=""/>
          <p:cNvSpPr/>
          <p:nvPr/>
        </p:nvSpPr>
        <p:spPr>
          <a:xfrm>
            <a:off x="-14040" y="529668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pic>
        <p:nvPicPr>
          <p:cNvPr id="43" name="" descr=""/>
          <p:cNvPicPr/>
          <p:nvPr/>
        </p:nvPicPr>
        <p:blipFill>
          <a:blip r:embed="rId2"/>
          <a:stretch/>
        </p:blipFill>
        <p:spPr>
          <a:xfrm>
            <a:off x="2057400" y="2573280"/>
            <a:ext cx="4342320" cy="2030400"/>
          </a:xfrm>
          <a:prstGeom prst="rect">
            <a:avLst/>
          </a:prstGeom>
          <a:noFill/>
          <a:ln w="0">
            <a:noFill/>
          </a:ln>
        </p:spPr>
      </p:pic>
      <p:pic>
        <p:nvPicPr>
          <p:cNvPr id="44" name="" descr=""/>
          <p:cNvPicPr/>
          <p:nvPr/>
        </p:nvPicPr>
        <p:blipFill>
          <a:blip r:embed="rId3"/>
          <a:stretch/>
        </p:blipFill>
        <p:spPr>
          <a:xfrm>
            <a:off x="1828800" y="344880"/>
            <a:ext cx="6628320" cy="2168640"/>
          </a:xfrm>
          <a:prstGeom prst="rect">
            <a:avLst/>
          </a:prstGeom>
          <a:noFill/>
          <a:ln w="0">
            <a:noFill/>
          </a:ln>
        </p:spPr>
      </p:pic>
      <p:sp>
        <p:nvSpPr>
          <p:cNvPr id="45" name=""/>
          <p:cNvSpPr/>
          <p:nvPr/>
        </p:nvSpPr>
        <p:spPr>
          <a:xfrm>
            <a:off x="3886200" y="4604760"/>
            <a:ext cx="6171120" cy="9126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000000"/>
                </a:solidFill>
                <a:uFillTx/>
                <a:latin typeface="Arial"/>
                <a:ea typeface="DejaVu Sans"/>
              </a:rPr>
              <a:t>Due to scattering of the beam in the atmosphere, out of the total number of particles N</a:t>
            </a:r>
            <a:r>
              <a:rPr b="0" lang="en-US" sz="1800" strike="noStrike" u="none" baseline="-8000">
                <a:solidFill>
                  <a:srgbClr val="000000"/>
                </a:solidFill>
                <a:uFillTx/>
                <a:latin typeface="Arial"/>
                <a:ea typeface="DejaVu Sans"/>
              </a:rPr>
              <a:t>o</a:t>
            </a:r>
            <a:r>
              <a:rPr b="0" lang="en-US" sz="1800" strike="noStrike" u="none">
                <a:solidFill>
                  <a:srgbClr val="000000"/>
                </a:solidFill>
                <a:uFillTx/>
                <a:latin typeface="Arial"/>
                <a:ea typeface="DejaVu Sans"/>
              </a:rPr>
              <a:t> = 2 x 10</a:t>
            </a:r>
            <a:r>
              <a:rPr b="0" lang="en-US" sz="1800" strike="noStrike" u="none" baseline="33000">
                <a:solidFill>
                  <a:srgbClr val="000000"/>
                </a:solidFill>
                <a:uFillTx/>
                <a:latin typeface="Arial"/>
                <a:ea typeface="DejaVu Sans"/>
              </a:rPr>
              <a:t>5</a:t>
            </a:r>
            <a:r>
              <a:rPr b="0" lang="en-US" sz="1800" strike="noStrike" u="none">
                <a:solidFill>
                  <a:srgbClr val="000000"/>
                </a:solidFill>
                <a:uFillTx/>
                <a:latin typeface="Arial"/>
                <a:ea typeface="DejaVu Sans"/>
              </a:rPr>
              <a:t>, the collimator transmitted about 50% of protons and ~35% of electrons.</a:t>
            </a:r>
            <a:endParaRPr b="0" lang="en-US" sz="1800" strike="noStrike" u="none">
              <a:solidFill>
                <a:srgbClr val="000000"/>
              </a:solidFill>
              <a:uFillTx/>
              <a:latin typeface="Arial"/>
            </a:endParaRPr>
          </a:p>
        </p:txBody>
      </p:sp>
      <p:sp>
        <p:nvSpPr>
          <p:cNvPr id="46" name=""/>
          <p:cNvSpPr/>
          <p:nvPr/>
        </p:nvSpPr>
        <p:spPr>
          <a:xfrm>
            <a:off x="34200" y="3229200"/>
            <a:ext cx="2022120" cy="118692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pPr>
            <a:r>
              <a:rPr b="0" lang="en-US" sz="1800" strike="noStrike" u="none">
                <a:solidFill>
                  <a:srgbClr val="000000"/>
                </a:solidFill>
                <a:uFillTx/>
                <a:latin typeface="Arial"/>
                <a:ea typeface="DejaVu Sans"/>
              </a:rPr>
              <a:t>Protons    -  blue</a:t>
            </a:r>
            <a:endParaRPr b="0" lang="en-US" sz="1800" strike="noStrike" u="none">
              <a:solidFill>
                <a:srgbClr val="000000"/>
              </a:solidFill>
              <a:uFillTx/>
              <a:latin typeface="Arial"/>
            </a:endParaRPr>
          </a:p>
          <a:p>
            <a:pPr>
              <a:lnSpc>
                <a:spcPct val="100000"/>
              </a:lnSpc>
            </a:pPr>
            <a:r>
              <a:rPr b="0" lang="en-US" sz="1800" strike="noStrike" u="none">
                <a:solidFill>
                  <a:srgbClr val="000000"/>
                </a:solidFill>
                <a:uFillTx/>
                <a:latin typeface="Arial"/>
                <a:ea typeface="DejaVu Sans"/>
              </a:rPr>
              <a:t>Electrons – yellow</a:t>
            </a:r>
            <a:endParaRPr b="0" lang="en-US" sz="1800" strike="noStrike" u="none">
              <a:solidFill>
                <a:srgbClr val="000000"/>
              </a:solidFill>
              <a:uFillTx/>
              <a:latin typeface="Arial"/>
            </a:endParaRPr>
          </a:p>
          <a:p>
            <a:pPr>
              <a:lnSpc>
                <a:spcPct val="100000"/>
              </a:lnSpc>
            </a:pPr>
            <a:r>
              <a:rPr b="0" lang="en-US" sz="1800" strike="noStrike" u="none">
                <a:solidFill>
                  <a:srgbClr val="000000"/>
                </a:solidFill>
                <a:uFillTx/>
                <a:latin typeface="Arial"/>
                <a:ea typeface="DejaVu Sans"/>
              </a:rPr>
              <a:t>Positrons -  green</a:t>
            </a:r>
            <a:endParaRPr b="0" lang="en-US" sz="1800" strike="noStrike" u="none">
              <a:solidFill>
                <a:srgbClr val="000000"/>
              </a:solidFill>
              <a:uFillTx/>
              <a:latin typeface="Arial"/>
            </a:endParaRPr>
          </a:p>
          <a:p>
            <a:pPr>
              <a:lnSpc>
                <a:spcPct val="100000"/>
              </a:lnSpc>
            </a:pPr>
            <a:r>
              <a:rPr b="0" lang="en-US" sz="1800" strike="noStrike" u="none">
                <a:solidFill>
                  <a:srgbClr val="000000"/>
                </a:solidFill>
                <a:uFillTx/>
                <a:latin typeface="Arial"/>
                <a:ea typeface="DejaVu Sans"/>
              </a:rPr>
              <a:t>Ions         -  red</a:t>
            </a:r>
            <a:endParaRPr b="0" lang="en-US" sz="1800" strike="noStrike" u="none">
              <a:solidFill>
                <a:srgbClr val="000000"/>
              </a:solidFill>
              <a:uFillTx/>
              <a:latin typeface="Arial"/>
            </a:endParaRPr>
          </a:p>
        </p:txBody>
      </p:sp>
      <p:pic>
        <p:nvPicPr>
          <p:cNvPr id="47" name="" descr=""/>
          <p:cNvPicPr/>
          <p:nvPr/>
        </p:nvPicPr>
        <p:blipFill>
          <a:blip r:embed="rId4"/>
          <a:stretch/>
        </p:blipFill>
        <p:spPr>
          <a:xfrm>
            <a:off x="5715000" y="2666520"/>
            <a:ext cx="3885120" cy="167580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title"/>
          </p:nvPr>
        </p:nvSpPr>
        <p:spPr>
          <a:xfrm>
            <a:off x="529560" y="403560"/>
            <a:ext cx="9070560" cy="334800"/>
          </a:xfrm>
          <a:prstGeom prst="rect">
            <a:avLst/>
          </a:prstGeom>
          <a:noFill/>
          <a:ln w="0">
            <a:noFill/>
          </a:ln>
        </p:spPr>
        <p:txBody>
          <a:bodyPr lIns="0" rIns="0" tIns="0" bIns="0" anchor="ctr">
            <a:noAutofit/>
          </a:bodyPr>
          <a:p>
            <a:pPr indent="0" algn="ctr">
              <a:lnSpc>
                <a:spcPct val="100000"/>
              </a:lnSpc>
              <a:buNone/>
              <a:tabLst>
                <a:tab algn="l" pos="0"/>
              </a:tabLst>
            </a:pPr>
            <a:r>
              <a:rPr b="0" lang="en-US" sz="2200" strike="noStrike" u="none">
                <a:solidFill>
                  <a:srgbClr val="000000"/>
                </a:solidFill>
                <a:uFillTx/>
                <a:latin typeface="Arial"/>
              </a:rPr>
              <a:t>              </a:t>
            </a:r>
            <a:r>
              <a:rPr b="0" lang="en-US" sz="2200" strike="noStrike" u="none">
                <a:solidFill>
                  <a:srgbClr val="000000"/>
                </a:solidFill>
                <a:uFillTx/>
                <a:latin typeface="Arial"/>
              </a:rPr>
              <a:t>Energy release in Air, Collimator and Zn</a:t>
            </a:r>
            <a:r>
              <a:rPr b="0" lang="en-US" sz="2200" strike="noStrike" u="none" baseline="-8000">
                <a:solidFill>
                  <a:srgbClr val="000000"/>
                </a:solidFill>
                <a:uFillTx/>
                <a:latin typeface="Arial"/>
              </a:rPr>
              <a:t>2</a:t>
            </a:r>
            <a:r>
              <a:rPr b="0" lang="en-US" sz="2200" strike="noStrike" u="none">
                <a:solidFill>
                  <a:srgbClr val="000000"/>
                </a:solidFill>
                <a:uFillTx/>
                <a:latin typeface="Arial"/>
              </a:rPr>
              <a:t>SiO</a:t>
            </a:r>
            <a:r>
              <a:rPr b="0" lang="en-US" sz="2200" strike="noStrike" u="none" baseline="-8000">
                <a:solidFill>
                  <a:srgbClr val="000000"/>
                </a:solidFill>
                <a:uFillTx/>
                <a:latin typeface="Arial"/>
              </a:rPr>
              <a:t>4</a:t>
            </a:r>
            <a:r>
              <a:rPr b="0" lang="en-US" sz="2200" strike="noStrike" u="none">
                <a:solidFill>
                  <a:srgbClr val="000000"/>
                </a:solidFill>
                <a:uFillTx/>
                <a:latin typeface="Arial"/>
              </a:rPr>
              <a:t> </a:t>
            </a:r>
            <a:endParaRPr b="0" lang="en-US" sz="2200" strike="noStrike" u="none">
              <a:solidFill>
                <a:srgbClr val="000000"/>
              </a:solidFill>
              <a:uFillTx/>
              <a:latin typeface="Arial"/>
            </a:endParaRPr>
          </a:p>
        </p:txBody>
      </p:sp>
      <p:pic>
        <p:nvPicPr>
          <p:cNvPr id="49" name="" descr=""/>
          <p:cNvPicPr/>
          <p:nvPr/>
        </p:nvPicPr>
        <p:blipFill>
          <a:blip r:embed="rId1"/>
          <a:stretch/>
        </p:blipFill>
        <p:spPr>
          <a:xfrm>
            <a:off x="0" y="16920"/>
            <a:ext cx="2513520" cy="616320"/>
          </a:xfrm>
          <a:prstGeom prst="rect">
            <a:avLst/>
          </a:prstGeom>
          <a:noFill/>
          <a:ln w="0">
            <a:noFill/>
          </a:ln>
        </p:spPr>
      </p:pic>
      <p:sp>
        <p:nvSpPr>
          <p:cNvPr id="50"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pic>
        <p:nvPicPr>
          <p:cNvPr id="51" name="" descr=""/>
          <p:cNvPicPr/>
          <p:nvPr/>
        </p:nvPicPr>
        <p:blipFill>
          <a:blip r:embed="rId2"/>
          <a:stretch/>
        </p:blipFill>
        <p:spPr>
          <a:xfrm>
            <a:off x="1798920" y="1054440"/>
            <a:ext cx="3375000" cy="1916280"/>
          </a:xfrm>
          <a:prstGeom prst="rect">
            <a:avLst/>
          </a:prstGeom>
          <a:noFill/>
          <a:ln w="0">
            <a:noFill/>
          </a:ln>
        </p:spPr>
      </p:pic>
      <p:pic>
        <p:nvPicPr>
          <p:cNvPr id="52" name="" descr=""/>
          <p:cNvPicPr/>
          <p:nvPr/>
        </p:nvPicPr>
        <p:blipFill>
          <a:blip r:embed="rId3"/>
          <a:stretch/>
        </p:blipFill>
        <p:spPr>
          <a:xfrm>
            <a:off x="6629400" y="1066680"/>
            <a:ext cx="3375000" cy="1916280"/>
          </a:xfrm>
          <a:prstGeom prst="rect">
            <a:avLst/>
          </a:prstGeom>
          <a:noFill/>
          <a:ln w="0">
            <a:noFill/>
          </a:ln>
        </p:spPr>
      </p:pic>
      <p:pic>
        <p:nvPicPr>
          <p:cNvPr id="53" name="" descr=""/>
          <p:cNvPicPr/>
          <p:nvPr/>
        </p:nvPicPr>
        <p:blipFill>
          <a:blip r:embed="rId4"/>
          <a:stretch/>
        </p:blipFill>
        <p:spPr>
          <a:xfrm>
            <a:off x="1600200" y="3355920"/>
            <a:ext cx="3373200" cy="1915560"/>
          </a:xfrm>
          <a:prstGeom prst="rect">
            <a:avLst/>
          </a:prstGeom>
          <a:noFill/>
          <a:ln w="0">
            <a:noFill/>
          </a:ln>
        </p:spPr>
      </p:pic>
      <p:pic>
        <p:nvPicPr>
          <p:cNvPr id="54" name="" descr=""/>
          <p:cNvPicPr/>
          <p:nvPr/>
        </p:nvPicPr>
        <p:blipFill>
          <a:blip r:embed="rId5"/>
          <a:stretch/>
        </p:blipFill>
        <p:spPr>
          <a:xfrm>
            <a:off x="6549120" y="3200400"/>
            <a:ext cx="4194000" cy="2251440"/>
          </a:xfrm>
          <a:prstGeom prst="rect">
            <a:avLst/>
          </a:prstGeom>
          <a:noFill/>
          <a:ln w="0">
            <a:noFill/>
          </a:ln>
        </p:spPr>
      </p:pic>
      <p:sp>
        <p:nvSpPr>
          <p:cNvPr id="55" name=""/>
          <p:cNvSpPr/>
          <p:nvPr/>
        </p:nvSpPr>
        <p:spPr>
          <a:xfrm>
            <a:off x="228600" y="1143000"/>
            <a:ext cx="1599120" cy="1921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The first peak (0.8 MeV) corresponds to the energy loss of protons within 25 cm of the atmosphere, which hit the collimator body and were absorbed there. The second peak, 1.1 MeV, corresponds to protons that traveled the entire 31 cm of the atmosphere.</a:t>
            </a:r>
            <a:endParaRPr b="0" lang="en-US" sz="1000" strike="noStrike" u="none">
              <a:solidFill>
                <a:srgbClr val="000000"/>
              </a:solidFill>
              <a:uFillTx/>
              <a:latin typeface="Arial"/>
            </a:endParaRPr>
          </a:p>
        </p:txBody>
      </p:sp>
      <p:sp>
        <p:nvSpPr>
          <p:cNvPr id="56" name=""/>
          <p:cNvSpPr/>
          <p:nvPr/>
        </p:nvSpPr>
        <p:spPr>
          <a:xfrm>
            <a:off x="5175000" y="1383840"/>
            <a:ext cx="1681920" cy="16160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The distribution mode is equal to 15.72 MeV, and taking into account the losses in 25 cm of the atmosphere, we practically observe the proton energy – E0 = 16.5 MeV at the exit from the accelerator vacuum system, after 100 μm of foil.</a:t>
            </a:r>
            <a:endParaRPr b="0" lang="en-US" sz="1000" strike="noStrike" u="none">
              <a:solidFill>
                <a:srgbClr val="000000"/>
              </a:solidFill>
              <a:uFillTx/>
              <a:latin typeface="Arial"/>
            </a:endParaRPr>
          </a:p>
        </p:txBody>
      </p:sp>
      <p:sp>
        <p:nvSpPr>
          <p:cNvPr id="57" name=""/>
          <p:cNvSpPr/>
          <p:nvPr/>
        </p:nvSpPr>
        <p:spPr>
          <a:xfrm>
            <a:off x="228600" y="3429000"/>
            <a:ext cx="1370520" cy="16160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The average loss is 12.7 MeV. A characteristic peak of total proton absorption in the target is observed at 15.5 MeV. Their amount does not exceed 1.3% of the flux hitting the target.</a:t>
            </a:r>
            <a:endParaRPr b="0" lang="en-US" sz="1000" strike="noStrike" u="none">
              <a:solidFill>
                <a:srgbClr val="000000"/>
              </a:solidFill>
              <a:uFillTx/>
              <a:latin typeface="Arial"/>
            </a:endParaRPr>
          </a:p>
        </p:txBody>
      </p:sp>
      <p:sp>
        <p:nvSpPr>
          <p:cNvPr id="58" name=""/>
          <p:cNvSpPr/>
          <p:nvPr/>
        </p:nvSpPr>
        <p:spPr>
          <a:xfrm>
            <a:off x="5094000" y="3429000"/>
            <a:ext cx="1762920" cy="1921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DejaVu Sans"/>
              </a:rPr>
              <a:t>For an electron beam, approximately 38% reaches the target due to scattering. Electrons with energies of ~20 MeV are considered relativistic, and their losses are in the region of the minimum of the ionization curve. Average ionization losses in the atmosphere are ~50 keV, and in the target, ~500 keV.</a:t>
            </a:r>
            <a:endParaRPr b="0" lang="en-US" sz="1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9" name="" descr=""/>
          <p:cNvPicPr/>
          <p:nvPr/>
        </p:nvPicPr>
        <p:blipFill>
          <a:blip r:embed="rId1"/>
          <a:stretch/>
        </p:blipFill>
        <p:spPr>
          <a:xfrm>
            <a:off x="2971800" y="91800"/>
            <a:ext cx="2655000" cy="1507320"/>
          </a:xfrm>
          <a:prstGeom prst="rect">
            <a:avLst/>
          </a:prstGeom>
          <a:noFill/>
          <a:ln w="0">
            <a:noFill/>
          </a:ln>
        </p:spPr>
      </p:pic>
      <p:pic>
        <p:nvPicPr>
          <p:cNvPr id="60" name="" descr=""/>
          <p:cNvPicPr/>
          <p:nvPr/>
        </p:nvPicPr>
        <p:blipFill>
          <a:blip r:embed="rId2"/>
          <a:stretch/>
        </p:blipFill>
        <p:spPr>
          <a:xfrm>
            <a:off x="0" y="16920"/>
            <a:ext cx="2724120" cy="668160"/>
          </a:xfrm>
          <a:prstGeom prst="rect">
            <a:avLst/>
          </a:prstGeom>
          <a:noFill/>
          <a:ln w="0">
            <a:noFill/>
          </a:ln>
        </p:spPr>
      </p:pic>
      <p:sp>
        <p:nvSpPr>
          <p:cNvPr id="61" name=""/>
          <p:cNvSpPr/>
          <p:nvPr/>
        </p:nvSpPr>
        <p:spPr>
          <a:xfrm>
            <a:off x="-14040" y="5297040"/>
            <a:ext cx="27568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  Hovsepyan G</a:t>
            </a:r>
            <a:endParaRPr b="0" lang="en-US" sz="800" strike="noStrike" u="none">
              <a:solidFill>
                <a:srgbClr val="000000"/>
              </a:solidFill>
              <a:uFillTx/>
              <a:latin typeface="Arial"/>
            </a:endParaRPr>
          </a:p>
        </p:txBody>
      </p:sp>
      <p:pic>
        <p:nvPicPr>
          <p:cNvPr id="62" name="" descr=""/>
          <p:cNvPicPr/>
          <p:nvPr/>
        </p:nvPicPr>
        <p:blipFill>
          <a:blip r:embed="rId3"/>
          <a:stretch/>
        </p:blipFill>
        <p:spPr>
          <a:xfrm>
            <a:off x="6129000" y="0"/>
            <a:ext cx="2785320" cy="1581480"/>
          </a:xfrm>
          <a:prstGeom prst="rect">
            <a:avLst/>
          </a:prstGeom>
          <a:noFill/>
          <a:ln w="0">
            <a:noFill/>
          </a:ln>
        </p:spPr>
      </p:pic>
      <p:sp>
        <p:nvSpPr>
          <p:cNvPr id="63" name=""/>
          <p:cNvSpPr/>
          <p:nvPr/>
        </p:nvSpPr>
        <p:spPr>
          <a:xfrm>
            <a:off x="1143000" y="4749480"/>
            <a:ext cx="8401680" cy="547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000" strike="noStrike" u="none">
                <a:solidFill>
                  <a:srgbClr val="000000"/>
                </a:solidFill>
                <a:uFillTx/>
                <a:latin typeface="Arial"/>
                <a:ea typeface="Noto Sans"/>
              </a:rPr>
              <a:t>If, when simulating the passage of particles through a sample, we observe the zeroing of the kinetic energy of these atoms within the sample, this will indicate the formation of a Frenkel defect. The table shows the ion yield probabilities at threshold values ​​of Ed ≥ 1 eV and Ed ≥ 50 eV for Zn2SiO4 targets doped with 3% cerium oxide for proton and electron.</a:t>
            </a:r>
            <a:endParaRPr b="0" lang="en-US" sz="1000" strike="noStrike" u="none">
              <a:solidFill>
                <a:srgbClr val="000000"/>
              </a:solidFill>
              <a:uFillTx/>
              <a:latin typeface="Arial"/>
            </a:endParaRPr>
          </a:p>
        </p:txBody>
      </p:sp>
      <p:graphicFrame>
        <p:nvGraphicFramePr>
          <p:cNvPr id="64" name=""/>
          <p:cNvGraphicFramePr/>
          <p:nvPr/>
        </p:nvGraphicFramePr>
        <p:xfrm>
          <a:off x="2063520" y="1618560"/>
          <a:ext cx="7511040" cy="3021480"/>
        </p:xfrm>
        <a:graphic>
          <a:graphicData uri="http://schemas.openxmlformats.org/drawingml/2006/table">
            <a:tbl>
              <a:tblPr/>
              <a:tblGrid>
                <a:gridCol w="1508400"/>
                <a:gridCol w="1622160"/>
                <a:gridCol w="1324440"/>
                <a:gridCol w="1414080"/>
                <a:gridCol w="1642320"/>
              </a:tblGrid>
              <a:tr h="262440">
                <a:tc>
                  <a:txBody>
                    <a:bodyPr lIns="36000" rIns="36000" anchor="t">
                      <a:noAutofit/>
                    </a:bodyPr>
                    <a:p>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gridSpan="2">
                  <a:txBody>
                    <a:bodyPr lIns="36000" rIns="36000" anchor="t">
                      <a:noAutofit/>
                    </a:bodyPr>
                    <a:p>
                      <a:pPr algn="ctr">
                        <a:lnSpc>
                          <a:spcPct val="100000"/>
                        </a:lnSpc>
                      </a:pPr>
                      <a:r>
                        <a:rPr b="0" lang="en-US" sz="1200" strike="noStrike" u="none">
                          <a:solidFill>
                            <a:srgbClr val="000000"/>
                          </a:solidFill>
                          <a:uFillTx/>
                          <a:latin typeface="Arial"/>
                        </a:rPr>
                        <a:t>Protons</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lIns="90000" rIns="90000" tIns="45000" bIns="45000" anchor="t">
                      <a:noAutofit/>
                    </a:bodyPr>
                    <a:p>
                      <a:endParaRPr b="0" lang="en-US"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gridSpan="2">
                  <a:txBody>
                    <a:bodyPr lIns="36000" rIns="36000" anchor="t">
                      <a:noAutofit/>
                    </a:bodyPr>
                    <a:p>
                      <a:pPr algn="ctr">
                        <a:lnSpc>
                          <a:spcPct val="100000"/>
                        </a:lnSpc>
                      </a:pPr>
                      <a:r>
                        <a:rPr b="0" lang="en-US" sz="1200" strike="noStrike" u="none">
                          <a:solidFill>
                            <a:srgbClr val="000000"/>
                          </a:solidFill>
                          <a:uFillTx/>
                          <a:latin typeface="Arial"/>
                        </a:rPr>
                        <a:t>Electrons</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hMerge="1">
                  <a:txBody>
                    <a:bodyPr lIns="90000" rIns="90000" tIns="45000" bIns="45000" anchor="t">
                      <a:noAutofit/>
                    </a:bodyPr>
                    <a:p>
                      <a:endParaRPr b="0" lang="en-US"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r>
              <a:tr h="263880">
                <a:tc>
                  <a:txBody>
                    <a:bodyPr lIns="36000" rIns="36000" anchor="t">
                      <a:noAutofit/>
                    </a:bodyPr>
                    <a:p>
                      <a:pPr algn="ctr">
                        <a:lnSpc>
                          <a:spcPct val="100000"/>
                        </a:lnSpc>
                      </a:pPr>
                      <a:r>
                        <a:rPr b="0" lang="en-US" sz="1200" strike="noStrike" u="none">
                          <a:solidFill>
                            <a:srgbClr val="000000"/>
                          </a:solidFill>
                          <a:uFillTx/>
                          <a:latin typeface="Arial"/>
                        </a:rPr>
                        <a:t>Atom/Weight</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At E</a:t>
                      </a:r>
                      <a:r>
                        <a:rPr b="0" lang="en-US" sz="1200" strike="noStrike" u="none" baseline="-8000">
                          <a:solidFill>
                            <a:srgbClr val="000000"/>
                          </a:solidFill>
                          <a:uFillTx/>
                          <a:latin typeface="Arial"/>
                        </a:rPr>
                        <a:t>K</a:t>
                      </a:r>
                      <a:r>
                        <a:rPr b="0" lang="en-US" sz="1200" strike="noStrike" u="none">
                          <a:solidFill>
                            <a:srgbClr val="000000"/>
                          </a:solidFill>
                          <a:uFillTx/>
                          <a:latin typeface="Arial"/>
                        </a:rPr>
                        <a:t> &gt;1eV</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At E</a:t>
                      </a:r>
                      <a:r>
                        <a:rPr b="0" lang="en-US" sz="1200" strike="noStrike" u="none" baseline="-8000">
                          <a:solidFill>
                            <a:srgbClr val="000000"/>
                          </a:solidFill>
                          <a:uFillTx/>
                          <a:latin typeface="Arial"/>
                        </a:rPr>
                        <a:t>K</a:t>
                      </a:r>
                      <a:r>
                        <a:rPr b="0" lang="en-US" sz="1200" strike="noStrike" u="none">
                          <a:solidFill>
                            <a:srgbClr val="000000"/>
                          </a:solidFill>
                          <a:uFillTx/>
                          <a:latin typeface="Liberation Serif;Times New Roman"/>
                          <a:ea typeface="Liberation Serif;Times New Roman"/>
                        </a:rPr>
                        <a:t>≥</a:t>
                      </a:r>
                      <a:r>
                        <a:rPr b="0" lang="en-US" sz="1200" strike="noStrike" u="none">
                          <a:solidFill>
                            <a:srgbClr val="000000"/>
                          </a:solidFill>
                          <a:uFillTx/>
                          <a:latin typeface="Arial"/>
                          <a:ea typeface="Liberation Serif;Times New Roman"/>
                        </a:rPr>
                        <a:t>50eV</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 </a:t>
                      </a:r>
                      <a:r>
                        <a:rPr b="0" lang="en-US" sz="1200" strike="noStrike" u="none">
                          <a:solidFill>
                            <a:srgbClr val="000000"/>
                          </a:solidFill>
                          <a:uFillTx/>
                          <a:latin typeface="Arial"/>
                        </a:rPr>
                        <a:t>At E</a:t>
                      </a:r>
                      <a:r>
                        <a:rPr b="0" lang="en-US" sz="1200" strike="noStrike" u="none" baseline="-8000">
                          <a:solidFill>
                            <a:srgbClr val="000000"/>
                          </a:solidFill>
                          <a:uFillTx/>
                          <a:latin typeface="Arial"/>
                        </a:rPr>
                        <a:t>K</a:t>
                      </a:r>
                      <a:r>
                        <a:rPr b="0" lang="en-US" sz="1200" strike="noStrike" u="none">
                          <a:solidFill>
                            <a:srgbClr val="000000"/>
                          </a:solidFill>
                          <a:uFillTx/>
                          <a:latin typeface="Liberation Serif;Times New Roman"/>
                          <a:ea typeface="Liberation Serif;Times New Roman"/>
                        </a:rPr>
                        <a:t>≥</a:t>
                      </a:r>
                      <a:r>
                        <a:rPr b="0" lang="en-US" sz="1200" strike="noStrike" u="none">
                          <a:solidFill>
                            <a:srgbClr val="000000"/>
                          </a:solidFill>
                          <a:uFillTx/>
                          <a:latin typeface="Arial"/>
                          <a:ea typeface="Liberation Serif;Times New Roman"/>
                        </a:rPr>
                        <a:t>1eV</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  </a:t>
                      </a:r>
                      <a:r>
                        <a:rPr b="0" lang="en-US" sz="1200" strike="noStrike" u="none">
                          <a:solidFill>
                            <a:srgbClr val="000000"/>
                          </a:solidFill>
                          <a:uFillTx/>
                          <a:latin typeface="Arial"/>
                        </a:rPr>
                        <a:t>At E</a:t>
                      </a:r>
                      <a:r>
                        <a:rPr b="0" lang="en-US" sz="1200" strike="noStrike" u="none" baseline="-8000">
                          <a:solidFill>
                            <a:srgbClr val="000000"/>
                          </a:solidFill>
                          <a:uFillTx/>
                          <a:latin typeface="Arial"/>
                        </a:rPr>
                        <a:t>K</a:t>
                      </a:r>
                      <a:r>
                        <a:rPr b="0" lang="en-US" sz="1200" strike="noStrike" u="none">
                          <a:solidFill>
                            <a:srgbClr val="000000"/>
                          </a:solidFill>
                          <a:uFillTx/>
                          <a:latin typeface="Liberation Serif;Times New Roman"/>
                          <a:ea typeface="Liberation Serif;Times New Roman"/>
                        </a:rPr>
                        <a:t>≥</a:t>
                      </a:r>
                      <a:r>
                        <a:rPr b="0" lang="en-US" sz="1200" strike="noStrike" u="none">
                          <a:solidFill>
                            <a:srgbClr val="000000"/>
                          </a:solidFill>
                          <a:uFillTx/>
                          <a:latin typeface="Arial"/>
                          <a:ea typeface="Liberation Serif;Times New Roman"/>
                        </a:rPr>
                        <a:t>50eV</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O  16 </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3.58E-02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1.11E-02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5.72E-03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2.17E-03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Si  28</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2.39E-02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6.77E-03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4.09E-03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1.51E-03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 </a:t>
                      </a:r>
                      <a:r>
                        <a:rPr b="0" lang="en-US" sz="1200" strike="noStrike" u="none">
                          <a:solidFill>
                            <a:srgbClr val="000000"/>
                          </a:solidFill>
                          <a:uFillTx/>
                          <a:latin typeface="Arial"/>
                        </a:rPr>
                        <a:t>Si  29</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1.18E-03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3.26E-04</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1.81E-04</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4.61E-05</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Zn  64</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8.38E-02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2.87E-02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1.58E-02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6.89E-03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       </a:t>
                      </a:r>
                      <a:r>
                        <a:rPr b="0" lang="en-US" sz="1200" strike="noStrike" u="none">
                          <a:solidFill>
                            <a:srgbClr val="000000"/>
                          </a:solidFill>
                          <a:uFillTx/>
                          <a:latin typeface="Arial"/>
                        </a:rPr>
                        <a:t>66</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4.62E-02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1.55E-02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8.89E-03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3.86E-03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       </a:t>
                      </a:r>
                      <a:r>
                        <a:rPr b="0" lang="en-US" sz="1200" strike="noStrike" u="none">
                          <a:solidFill>
                            <a:srgbClr val="000000"/>
                          </a:solidFill>
                          <a:uFillTx/>
                          <a:latin typeface="Arial"/>
                        </a:rPr>
                        <a:t>67</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6.93E-03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2.19E-03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1.31E-03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5.69E-04</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       </a:t>
                      </a:r>
                      <a:r>
                        <a:rPr b="0" lang="en-US" sz="1200" strike="noStrike" u="none">
                          <a:solidFill>
                            <a:srgbClr val="000000"/>
                          </a:solidFill>
                          <a:uFillTx/>
                          <a:latin typeface="Arial"/>
                        </a:rPr>
                        <a:t>68</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3.10E-02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1.08E-02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6.18E-03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2.70E-03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Ce 140</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8.25E-03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3.73E-03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1.93E-03</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9.80E-04</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262440">
                <a:tc>
                  <a:txBody>
                    <a:bodyPr lIns="36000" rIns="36000" anchor="t">
                      <a:noAutofit/>
                    </a:bodyPr>
                    <a:p>
                      <a:pPr algn="ctr">
                        <a:lnSpc>
                          <a:spcPct val="100000"/>
                        </a:lnSpc>
                      </a:pPr>
                      <a:r>
                        <a:rPr b="0" lang="en-US" sz="1200" strike="noStrike" u="none">
                          <a:solidFill>
                            <a:srgbClr val="000000"/>
                          </a:solidFill>
                          <a:uFillTx/>
                          <a:latin typeface="Arial"/>
                        </a:rPr>
                        <a:t>Summ.</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2.37E-01</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7.91E-02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4.41E-02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anchor="t">
                      <a:noAutofit/>
                    </a:bodyPr>
                    <a:p>
                      <a:pPr algn="ctr">
                        <a:lnSpc>
                          <a:spcPct val="100000"/>
                        </a:lnSpc>
                      </a:pPr>
                      <a:r>
                        <a:rPr b="0" lang="en-US" sz="1200" strike="noStrike" u="none">
                          <a:solidFill>
                            <a:srgbClr val="000000"/>
                          </a:solidFill>
                          <a:uFillTx/>
                          <a:latin typeface="Arial"/>
                        </a:rPr>
                        <a:t>1.87E-02</a:t>
                      </a:r>
                      <a:endParaRPr b="0" lang="en-US" sz="1200" strike="noStrike" u="none">
                        <a:solidFill>
                          <a:srgbClr val="000000"/>
                        </a:solidFill>
                        <a:uFillTx/>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504000" y="225720"/>
            <a:ext cx="9070560" cy="946080"/>
          </a:xfrm>
          <a:prstGeom prst="rect">
            <a:avLst/>
          </a:prstGeom>
          <a:noFill/>
          <a:ln w="0">
            <a:noFill/>
          </a:ln>
        </p:spPr>
        <p:txBody>
          <a:bodyPr lIns="0" rIns="0" tIns="0" bIns="0" anchor="ctr">
            <a:noAutofit/>
          </a:bodyPr>
          <a:p>
            <a:pPr indent="0" algn="ctr">
              <a:lnSpc>
                <a:spcPct val="100000"/>
              </a:lnSpc>
              <a:buNone/>
              <a:tabLst>
                <a:tab algn="l" pos="0"/>
              </a:tabLst>
            </a:pPr>
            <a:r>
              <a:rPr b="0" lang="en-US" sz="3600" strike="noStrike" u="none">
                <a:solidFill>
                  <a:srgbClr val="000000"/>
                </a:solidFill>
                <a:uFillTx/>
                <a:latin typeface="Arial"/>
              </a:rPr>
              <a:t>Energy distribution of knocked out atoms.</a:t>
            </a:r>
            <a:endParaRPr b="0" lang="en-US" sz="3600" strike="noStrike" u="none">
              <a:solidFill>
                <a:srgbClr val="000000"/>
              </a:solidFill>
              <a:uFillTx/>
              <a:latin typeface="Arial"/>
            </a:endParaRPr>
          </a:p>
        </p:txBody>
      </p:sp>
      <p:pic>
        <p:nvPicPr>
          <p:cNvPr id="66" name="" descr=""/>
          <p:cNvPicPr/>
          <p:nvPr/>
        </p:nvPicPr>
        <p:blipFill>
          <a:blip r:embed="rId1"/>
          <a:stretch/>
        </p:blipFill>
        <p:spPr>
          <a:xfrm>
            <a:off x="0" y="16920"/>
            <a:ext cx="2056320" cy="504000"/>
          </a:xfrm>
          <a:prstGeom prst="rect">
            <a:avLst/>
          </a:prstGeom>
          <a:noFill/>
          <a:ln w="0">
            <a:noFill/>
          </a:ln>
        </p:spPr>
      </p:pic>
      <p:sp>
        <p:nvSpPr>
          <p:cNvPr id="67" name=""/>
          <p:cNvSpPr/>
          <p:nvPr/>
        </p:nvSpPr>
        <p:spPr>
          <a:xfrm>
            <a:off x="-14040" y="5297040"/>
            <a:ext cx="3214080" cy="333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800" strike="noStrike" u="none">
                <a:solidFill>
                  <a:srgbClr val="000000"/>
                </a:solidFill>
                <a:uFillTx/>
                <a:latin typeface="Arial"/>
                <a:ea typeface="DejaVu Sans"/>
              </a:rPr>
              <a:t>Neutron Physics and Radiation Materials 27-30 Oct. 2025 Yerevan</a:t>
            </a:r>
            <a:endParaRPr b="0" lang="en-US" sz="800" strike="noStrike" u="none">
              <a:solidFill>
                <a:srgbClr val="000000"/>
              </a:solidFill>
              <a:uFillTx/>
              <a:latin typeface="Arial"/>
            </a:endParaRPr>
          </a:p>
          <a:p>
            <a:pPr>
              <a:lnSpc>
                <a:spcPct val="100000"/>
              </a:lnSpc>
            </a:pPr>
            <a:r>
              <a:rPr b="0" lang="en-US" sz="800" strike="noStrike" u="none">
                <a:solidFill>
                  <a:srgbClr val="000000"/>
                </a:solidFill>
                <a:uFillTx/>
                <a:latin typeface="Arial"/>
                <a:ea typeface="DejaVu Sans"/>
              </a:rPr>
              <a:t>Hovsepyan G</a:t>
            </a:r>
            <a:endParaRPr b="0" lang="en-US" sz="800" strike="noStrike" u="none">
              <a:solidFill>
                <a:srgbClr val="000000"/>
              </a:solidFill>
              <a:uFillTx/>
              <a:latin typeface="Arial"/>
            </a:endParaRPr>
          </a:p>
        </p:txBody>
      </p:sp>
      <p:sp>
        <p:nvSpPr>
          <p:cNvPr id="68" name=""/>
          <p:cNvSpPr/>
          <p:nvPr/>
        </p:nvSpPr>
        <p:spPr>
          <a:xfrm>
            <a:off x="609120" y="965520"/>
            <a:ext cx="8991000" cy="39301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000000"/>
                </a:solidFill>
                <a:uFillTx/>
                <a:latin typeface="Arial"/>
                <a:ea typeface="DejaVu Sans"/>
              </a:rPr>
              <a:t>	</a:t>
            </a:r>
            <a:r>
              <a:rPr b="0" lang="en-US" sz="1800" strike="noStrike" u="none">
                <a:solidFill>
                  <a:srgbClr val="000000"/>
                </a:solidFill>
                <a:uFillTx/>
                <a:latin typeface="Arial"/>
                <a:ea typeface="DejaVu Sans"/>
              </a:rPr>
              <a:t>The occurrence of radiation defects is associated with the formation of an empty lattice site with the displacement of atoms into interstitial spaces. It is assumed that an atom must be imparted with energy above the threshold E</a:t>
            </a:r>
            <a:r>
              <a:rPr b="0" lang="en-US" sz="1800" strike="noStrike" u="none" baseline="-8000">
                <a:solidFill>
                  <a:srgbClr val="000000"/>
                </a:solidFill>
                <a:uFillTx/>
                <a:latin typeface="Arial"/>
                <a:ea typeface="DejaVu Sans"/>
              </a:rPr>
              <a:t>d</a:t>
            </a:r>
            <a:r>
              <a:rPr b="0" lang="en-US" sz="1800" strike="noStrike" u="none">
                <a:solidFill>
                  <a:srgbClr val="000000"/>
                </a:solidFill>
                <a:uFillTx/>
                <a:latin typeface="Arial"/>
                <a:ea typeface="DejaVu Sans"/>
              </a:rPr>
              <a:t> to form such a defect (the Frenkel effect). A probable value for E</a:t>
            </a:r>
            <a:r>
              <a:rPr b="0" lang="en-US" sz="1800" strike="noStrike" u="none" baseline="-8000">
                <a:solidFill>
                  <a:srgbClr val="000000"/>
                </a:solidFill>
                <a:uFillTx/>
                <a:latin typeface="Arial"/>
                <a:ea typeface="DejaVu Sans"/>
              </a:rPr>
              <a:t>d</a:t>
            </a:r>
            <a:r>
              <a:rPr b="0" lang="en-US" sz="1800" strike="noStrike" u="none">
                <a:solidFill>
                  <a:srgbClr val="000000"/>
                </a:solidFill>
                <a:uFillTx/>
                <a:latin typeface="Arial"/>
                <a:ea typeface="DejaVu Sans"/>
              </a:rPr>
              <a:t>  is considered to be 25 eV for crystals with a binding energy of approximately 10 eV.</a:t>
            </a:r>
            <a:endParaRPr b="0" lang="en-US" sz="1800" strike="noStrike" u="none">
              <a:solidFill>
                <a:srgbClr val="000000"/>
              </a:solidFill>
              <a:uFillTx/>
              <a:latin typeface="Arial"/>
            </a:endParaRPr>
          </a:p>
          <a:p>
            <a:pPr>
              <a:lnSpc>
                <a:spcPct val="100000"/>
              </a:lnSpc>
            </a:pPr>
            <a:r>
              <a:rPr b="0" lang="en-US" sz="1800" strike="noStrike" u="none">
                <a:solidFill>
                  <a:srgbClr val="000000"/>
                </a:solidFill>
                <a:uFillTx/>
                <a:latin typeface="Arial"/>
                <a:ea typeface="DejaVu Sans"/>
              </a:rPr>
              <a:t>	</a:t>
            </a:r>
            <a:r>
              <a:rPr b="0" lang="en-US" sz="1800" strike="noStrike" u="none">
                <a:solidFill>
                  <a:srgbClr val="000000"/>
                </a:solidFill>
                <a:uFillTx/>
                <a:latin typeface="Arial"/>
                <a:ea typeface="DejaVu Sans"/>
              </a:rPr>
              <a:t>Theoretical consideration of the processes by which Frenkel defects arise under the action of charged particles predicts a power-law energy spectrum for atoms that have acquired excess kinetic energy. The energy spectrum of atoms, up to the approximations adopted in [Tamm I. E., Frenkel Ya. I. Usp. Phys. Nauk. 1962], is equal to:</a:t>
            </a:r>
            <a:endParaRPr b="0" lang="en-US" sz="1800" strike="noStrike" u="none">
              <a:solidFill>
                <a:srgbClr val="000000"/>
              </a:solidFill>
              <a:uFillTx/>
              <a:latin typeface="Arial"/>
            </a:endParaRPr>
          </a:p>
          <a:p>
            <a:pPr>
              <a:lnSpc>
                <a:spcPct val="100000"/>
              </a:lnSpc>
            </a:pPr>
            <a:endParaRPr b="0" lang="en-US" sz="1800" strike="noStrike" u="none">
              <a:solidFill>
                <a:srgbClr val="000000"/>
              </a:solidFill>
              <a:uFillTx/>
              <a:latin typeface="Arial"/>
            </a:endParaRPr>
          </a:p>
          <a:p>
            <a:pPr>
              <a:lnSpc>
                <a:spcPct val="100000"/>
              </a:lnSpc>
            </a:pPr>
            <a:r>
              <a:rPr b="0" lang="en-US" sz="1800" strike="noStrike" u="none">
                <a:solidFill>
                  <a:srgbClr val="000000"/>
                </a:solidFill>
                <a:uFillTx/>
                <a:latin typeface="Arial"/>
                <a:ea typeface="DejaVu Sans"/>
              </a:rPr>
              <a:t> </a:t>
            </a:r>
            <a:r>
              <a:rPr b="0" lang="en-US" sz="1800" strike="noStrike" u="none">
                <a:solidFill>
                  <a:srgbClr val="000000"/>
                </a:solidFill>
                <a:uFillTx/>
                <a:latin typeface="Arial"/>
                <a:ea typeface="DejaVu Sans"/>
              </a:rPr>
              <a:t>where                         is the number of atoms of type A with kinetic energy in the interval                    , </a:t>
            </a:r>
            <a:r>
              <a:rPr b="0" i="1" lang="en-US" sz="1800" strike="noStrike" u="none">
                <a:solidFill>
                  <a:srgbClr val="000000"/>
                </a:solidFill>
                <a:uFillTx/>
                <a:latin typeface="Arial"/>
                <a:ea typeface="DejaVu Sans"/>
              </a:rPr>
              <a:t>Const</a:t>
            </a:r>
            <a:r>
              <a:rPr b="0" lang="en-US" sz="1800" strike="noStrike" u="none">
                <a:solidFill>
                  <a:srgbClr val="000000"/>
                </a:solidFill>
                <a:uFillTx/>
                <a:latin typeface="Arial"/>
                <a:ea typeface="DejaVu Sans"/>
              </a:rPr>
              <a:t>  is a value that includes the maximum energy transferred to atom A (possible in a head-on collision), the Rutherford cross section, etc.</a:t>
            </a:r>
            <a:endParaRPr b="0" lang="en-US" sz="1800" strike="noStrike" u="none">
              <a:solidFill>
                <a:srgbClr val="000000"/>
              </a:solidFill>
              <a:uFillTx/>
              <a:latin typeface="Arial"/>
            </a:endParaRPr>
          </a:p>
        </p:txBody>
      </p:sp>
      <p:sp>
        <p:nvSpPr>
          <p:cNvPr id="69" name=""/>
          <p:cNvSpPr/>
          <p:nvPr/>
        </p:nvSpPr>
        <p:spPr>
          <a:xfrm>
            <a:off x="3663360" y="3651120"/>
            <a:ext cx="2527920" cy="35172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pPr>
              <a:lnSpc>
                <a:spcPct val="100000"/>
              </a:lnSpc>
            </a:pPr>
            <a:endParaRPr b="0" lang="en-US" sz="1800" strike="noStrike" u="none">
              <a:solidFill>
                <a:srgbClr val="000000"/>
              </a:solidFill>
              <a:uFillTx/>
              <a:latin typeface="Arial"/>
              <a:ea typeface="DejaVu Sans"/>
            </a:endParaRPr>
          </a:p>
        </p:txBody>
      </p:sp>
      <p:sp>
        <p:nvSpPr>
          <p:cNvPr id="70" name=""/>
          <p:cNvSpPr/>
          <p:nvPr/>
        </p:nvSpPr>
        <p:spPr>
          <a:xfrm>
            <a:off x="1416600" y="4024080"/>
            <a:ext cx="1318680" cy="354960"/>
          </a:xfrm>
          <a:prstGeom prst="rect">
            <a:avLst/>
          </a:prstGeom>
          <a:blipFill rotWithShape="0">
            <a:blip r:embed="rId3"/>
            <a:srcRect/>
            <a:stretch/>
          </a:blipFill>
          <a:ln w="0">
            <a:noFill/>
          </a:ln>
        </p:spPr>
        <p:style>
          <a:lnRef idx="0"/>
          <a:fillRef idx="0"/>
          <a:effectRef idx="0"/>
          <a:fontRef idx="minor"/>
        </p:style>
        <p:txBody>
          <a:bodyPr lIns="90000" rIns="90000" tIns="45000" bIns="45000" anchor="t">
            <a:noAutofit/>
          </a:bodyPr>
          <a:p>
            <a:pPr>
              <a:lnSpc>
                <a:spcPct val="100000"/>
              </a:lnSpc>
            </a:pPr>
            <a:endParaRPr b="0" lang="en-US" sz="1800" strike="noStrike" u="none">
              <a:solidFill>
                <a:srgbClr val="000000"/>
              </a:solidFill>
              <a:uFillTx/>
              <a:latin typeface="Arial"/>
              <a:ea typeface="DejaVu Sans"/>
            </a:endParaRPr>
          </a:p>
        </p:txBody>
      </p:sp>
      <p:sp>
        <p:nvSpPr>
          <p:cNvPr id="71" name=""/>
          <p:cNvSpPr/>
          <p:nvPr/>
        </p:nvSpPr>
        <p:spPr>
          <a:xfrm>
            <a:off x="1545480" y="4379400"/>
            <a:ext cx="1196640" cy="284040"/>
          </a:xfrm>
          <a:prstGeom prst="rect">
            <a:avLst/>
          </a:prstGeom>
          <a:blipFill rotWithShape="0">
            <a:blip r:embed="rId4"/>
            <a:srcRect/>
            <a:stretch/>
          </a:blipFill>
          <a:ln w="0">
            <a:noFill/>
          </a:ln>
        </p:spPr>
        <p:style>
          <a:lnRef idx="0"/>
          <a:fillRef idx="0"/>
          <a:effectRef idx="0"/>
          <a:fontRef idx="minor"/>
        </p:style>
        <p:txBody>
          <a:bodyPr lIns="90000" rIns="90000" tIns="45000" bIns="45000" anchor="t">
            <a:noAutofit/>
          </a:bodyPr>
          <a:p>
            <a:pPr>
              <a:lnSpc>
                <a:spcPct val="100000"/>
              </a:lnSpc>
            </a:pPr>
            <a:endParaRPr b="0" lang="en-US" sz="1800" strike="noStrike" u="none">
              <a:solidFill>
                <a:srgbClr val="000000"/>
              </a:solidFill>
              <a:uFillTx/>
              <a:latin typeface="Arial"/>
              <a:ea typeface="DejaVu Sans"/>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1593</TotalTime>
  <Application>LibreOffice/24.8.7.2$Linux_X86_64 LibreOffice_project/480$Build-2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2025-09-25T11:01:06Z</dcterms:created>
  <dc:creator/>
  <dc:description/>
  <dc:language>en-US</dc:language>
  <cp:lastModifiedBy/>
  <dcterms:modified xsi:type="dcterms:W3CDTF">2025-10-29T11:51:04Z</dcterms:modified>
  <cp:revision>37</cp:revision>
  <dc:subject/>
  <dc:title/>
</cp:coreProperties>
</file>

<file path=docProps/custom.xml><?xml version="1.0" encoding="utf-8"?>
<Properties xmlns="http://schemas.openxmlformats.org/officeDocument/2006/custom-properties" xmlns:vt="http://schemas.openxmlformats.org/officeDocument/2006/docPropsVTypes"/>
</file>